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6"/>
  </p:notesMasterIdLst>
  <p:handoutMasterIdLst>
    <p:handoutMasterId r:id="rId37"/>
  </p:handoutMasterIdLst>
  <p:sldIdLst>
    <p:sldId id="256" r:id="rId2"/>
    <p:sldId id="310" r:id="rId3"/>
    <p:sldId id="315" r:id="rId4"/>
    <p:sldId id="322" r:id="rId5"/>
    <p:sldId id="319" r:id="rId6"/>
    <p:sldId id="320" r:id="rId7"/>
    <p:sldId id="316" r:id="rId8"/>
    <p:sldId id="325" r:id="rId9"/>
    <p:sldId id="324" r:id="rId10"/>
    <p:sldId id="321" r:id="rId11"/>
    <p:sldId id="326" r:id="rId12"/>
    <p:sldId id="329" r:id="rId13"/>
    <p:sldId id="330" r:id="rId14"/>
    <p:sldId id="339" r:id="rId15"/>
    <p:sldId id="361" r:id="rId16"/>
    <p:sldId id="365" r:id="rId17"/>
    <p:sldId id="366" r:id="rId18"/>
    <p:sldId id="363" r:id="rId19"/>
    <p:sldId id="367" r:id="rId20"/>
    <p:sldId id="368" r:id="rId21"/>
    <p:sldId id="369" r:id="rId22"/>
    <p:sldId id="402" r:id="rId23"/>
    <p:sldId id="404" r:id="rId24"/>
    <p:sldId id="403" r:id="rId25"/>
    <p:sldId id="397" r:id="rId26"/>
    <p:sldId id="385" r:id="rId27"/>
    <p:sldId id="405" r:id="rId28"/>
    <p:sldId id="406" r:id="rId29"/>
    <p:sldId id="413" r:id="rId30"/>
    <p:sldId id="408" r:id="rId31"/>
    <p:sldId id="414" r:id="rId32"/>
    <p:sldId id="415" r:id="rId33"/>
    <p:sldId id="416" r:id="rId34"/>
    <p:sldId id="417" r:id="rId35"/>
  </p:sldIdLst>
  <p:sldSz cx="9144000" cy="6858000" type="screen4x3"/>
  <p:notesSz cx="7302500" cy="9588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674F6"/>
    <a:srgbClr val="6289F8"/>
    <a:srgbClr val="8097F8"/>
    <a:srgbClr val="2C61F6"/>
    <a:srgbClr val="F8F0D0"/>
    <a:srgbClr val="F2E4AA"/>
    <a:srgbClr val="F4E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35" autoAdjust="0"/>
    <p:restoredTop sz="94686" autoAdjust="0"/>
  </p:normalViewPr>
  <p:slideViewPr>
    <p:cSldViewPr>
      <p:cViewPr varScale="1">
        <p:scale>
          <a:sx n="71" d="100"/>
          <a:sy n="71" d="100"/>
        </p:scale>
        <p:origin x="756" y="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87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5" Type="http://schemas.openxmlformats.org/officeDocument/2006/relationships/slide" Target="slides/slide6.xml"/><Relationship Id="rId10" Type="http://schemas.openxmlformats.org/officeDocument/2006/relationships/slide" Target="slides/slide11.xml"/><Relationship Id="rId4" Type="http://schemas.openxmlformats.org/officeDocument/2006/relationships/slide" Target="slides/slide5.xml"/><Relationship Id="rId9" Type="http://schemas.openxmlformats.org/officeDocument/2006/relationships/slide" Target="slides/slide1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B309AEA-392C-44FC-8428-AC806E94DA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B3EA223-882D-41D6-B21E-96D6EB148C1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/>
            </a:lvl1pPr>
          </a:lstStyle>
          <a:p>
            <a:pPr>
              <a:defRPr/>
            </a:pPr>
            <a:fld id="{FF702DD5-667C-4ED7-A3D6-7F48B9833531}" type="datetime8">
              <a:rPr lang="en-US"/>
              <a:pPr>
                <a:defRPr/>
              </a:pPr>
              <a:t>2/10/2022 4:19 PM</a:t>
            </a:fld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80BCF88D-80EF-4612-97F3-7FA8604FD03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938A67C5-5D1D-4A6A-9786-AFB5215B9FF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smtClean="0"/>
            </a:lvl1pPr>
          </a:lstStyle>
          <a:p>
            <a:pPr>
              <a:defRPr/>
            </a:pPr>
            <a:fld id="{853328B8-3300-4B2F-BA44-E745685084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F5008FC-054A-47E6-84C7-FD1949F622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47FB843-1699-4834-ADB9-9CE5B8F7EC2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38613" y="0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/>
            </a:lvl1pPr>
          </a:lstStyle>
          <a:p>
            <a:pPr>
              <a:defRPr/>
            </a:pPr>
            <a:fld id="{E7D84131-9FCE-4206-A662-54BA8C95CAA9}" type="datetime8">
              <a:rPr lang="en-US"/>
              <a:pPr>
                <a:defRPr/>
              </a:pPr>
              <a:t>2/10/2022 4:12 PM</a:t>
            </a:fld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94D5B98-DD90-44AB-8DCA-5E00A90C1CE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5713" y="720725"/>
            <a:ext cx="4792662" cy="3594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EC394DC-5D30-43C8-8ACF-CAAD28D6CA3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138" y="4554538"/>
            <a:ext cx="5356225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69EE1C3-DE96-453F-978B-4E7D6D3A8CA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09075"/>
            <a:ext cx="316388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l" defTabSz="965200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16D24DE-4416-4131-A0E4-DF93C2A113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38613" y="9109075"/>
            <a:ext cx="316388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09" tIns="48254" rIns="96509" bIns="48254" numCol="1" anchor="b" anchorCtr="0" compatLnSpc="1">
            <a:prstTxWarp prst="textNoShape">
              <a:avLst/>
            </a:prstTxWarp>
          </a:bodyPr>
          <a:lstStyle>
            <a:lvl1pPr algn="r" defTabSz="965200" eaLnBrk="1" hangingPunct="1">
              <a:defRPr sz="1300" smtClean="0"/>
            </a:lvl1pPr>
          </a:lstStyle>
          <a:p>
            <a:pPr>
              <a:defRPr/>
            </a:pPr>
            <a:fld id="{2313A70F-4690-41A8-BA7E-84FDF46A6F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0D13FD0-1563-4F49-B24E-8EEC7FC19D9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Tahoma" panose="020B0604030504040204" pitchFamily="34" charset="0"/>
              </a:rPr>
              <a:t>Trees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5C32DF9-03B1-4FC6-B310-331B948E3C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6FA410-8232-4F82-A415-6CCF1E8F1F2C}" type="datetime8">
              <a:rPr lang="en-US" altLang="en-US" sz="1300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2/10/2022 4:12 PM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FB0BAB70-9823-4171-9A1B-8C19D40012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644B92-04F2-4F3E-AE84-1A712F43B6A7}" type="slidenum">
              <a:rPr lang="en-US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D8519D47-D4F9-4710-BDE8-83BA6B5EC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B19194DD-B697-4B36-A234-1C820B8F1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A71081C5-4B1D-4D96-BD42-FB31740F7DE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22313" indent="-277813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11250" indent="-222250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55750" indent="-222250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01838" indent="-222250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590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162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734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06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ahoma" panose="020B0604030504040204" pitchFamily="34" charset="0"/>
              </a:rPr>
              <a:t>Dictionaries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9E7B6348-5561-4FA0-8B39-A74D4867ECA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22313" indent="-277813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11250" indent="-222250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55750" indent="-222250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01838" indent="-222250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590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162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734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06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9F00138-B434-4C1D-87AE-4C09668AF4B6}" type="datetime8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2/10/2022 4:12 PM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3316" name="Rectangle 7">
            <a:extLst>
              <a:ext uri="{FF2B5EF4-FFF2-40B4-BE49-F238E27FC236}">
                <a16:creationId xmlns:a16="http://schemas.microsoft.com/office/drawing/2014/main" id="{C56CBB47-42D2-4D8A-831E-11A98352E1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22313" indent="-277813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11250" indent="-222250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55750" indent="-222250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01838" indent="-222250" defTabSz="938213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590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162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734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30638" indent="-222250" defTabSz="9382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9B05977-A30B-41BA-B678-81C4B38651D2}" type="slidenum">
              <a:rPr lang="en-US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17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3317" name="Rectangle 2">
            <a:extLst>
              <a:ext uri="{FF2B5EF4-FFF2-40B4-BE49-F238E27FC236}">
                <a16:creationId xmlns:a16="http://schemas.microsoft.com/office/drawing/2014/main" id="{A79915EF-ED3E-434E-BBD8-CF544461CC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8" name="Rectangle 3">
            <a:extLst>
              <a:ext uri="{FF2B5EF4-FFF2-40B4-BE49-F238E27FC236}">
                <a16:creationId xmlns:a16="http://schemas.microsoft.com/office/drawing/2014/main" id="{E1B616B1-FF21-4784-ADA9-EE770D415A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3783E9E8-A998-44EA-AC1A-FA08498B4AA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1D5BAD0-14E0-4749-96A3-C23DC1CCC5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55654E4D-97F0-421D-9431-73BE60D8630C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16" name="Group 5">
                <a:extLst>
                  <a:ext uri="{FF2B5EF4-FFF2-40B4-BE49-F238E27FC236}">
                    <a16:creationId xmlns:a16="http://schemas.microsoft.com/office/drawing/2014/main" id="{1DEE2183-E27D-4F3A-ADE4-BDA79BAF76AB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>
                  <a:extLst>
                    <a:ext uri="{FF2B5EF4-FFF2-40B4-BE49-F238E27FC236}">
                      <a16:creationId xmlns:a16="http://schemas.microsoft.com/office/drawing/2014/main" id="{EEF1C6B7-1113-4C73-9E17-6D5637BB6D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Line 7">
                  <a:extLst>
                    <a:ext uri="{FF2B5EF4-FFF2-40B4-BE49-F238E27FC236}">
                      <a16:creationId xmlns:a16="http://schemas.microsoft.com/office/drawing/2014/main" id="{BB8C822B-71C4-4487-B09D-1E55E9EC33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Line 8">
                  <a:extLst>
                    <a:ext uri="{FF2B5EF4-FFF2-40B4-BE49-F238E27FC236}">
                      <a16:creationId xmlns:a16="http://schemas.microsoft.com/office/drawing/2014/main" id="{E01C7503-1AEE-40B2-BB84-D9A5A65D32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Line 9">
                  <a:extLst>
                    <a:ext uri="{FF2B5EF4-FFF2-40B4-BE49-F238E27FC236}">
                      <a16:creationId xmlns:a16="http://schemas.microsoft.com/office/drawing/2014/main" id="{8342F9B9-98B1-46FF-B3B8-DC8AE08712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Line 10">
                  <a:extLst>
                    <a:ext uri="{FF2B5EF4-FFF2-40B4-BE49-F238E27FC236}">
                      <a16:creationId xmlns:a16="http://schemas.microsoft.com/office/drawing/2014/main" id="{F92B7A39-34D4-479C-8EE8-85942BA7EE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Line 11">
                  <a:extLst>
                    <a:ext uri="{FF2B5EF4-FFF2-40B4-BE49-F238E27FC236}">
                      <a16:creationId xmlns:a16="http://schemas.microsoft.com/office/drawing/2014/main" id="{811845E0-B526-453F-AEFD-363B2BC4E4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12">
                  <a:extLst>
                    <a:ext uri="{FF2B5EF4-FFF2-40B4-BE49-F238E27FC236}">
                      <a16:creationId xmlns:a16="http://schemas.microsoft.com/office/drawing/2014/main" id="{6DDD3D14-7BAC-4459-9ACB-699D492A3A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13">
                  <a:extLst>
                    <a:ext uri="{FF2B5EF4-FFF2-40B4-BE49-F238E27FC236}">
                      <a16:creationId xmlns:a16="http://schemas.microsoft.com/office/drawing/2014/main" id="{9A790ABF-0125-4D9A-B397-94EFE1BCF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14">
                  <a:extLst>
                    <a:ext uri="{FF2B5EF4-FFF2-40B4-BE49-F238E27FC236}">
                      <a16:creationId xmlns:a16="http://schemas.microsoft.com/office/drawing/2014/main" id="{49524738-2CED-4BC0-9E07-50EAA4CF5B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15">
                  <a:extLst>
                    <a:ext uri="{FF2B5EF4-FFF2-40B4-BE49-F238E27FC236}">
                      <a16:creationId xmlns:a16="http://schemas.microsoft.com/office/drawing/2014/main" id="{8FB9A0B5-FA22-43A6-B36A-C1D19D2962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16">
                  <a:extLst>
                    <a:ext uri="{FF2B5EF4-FFF2-40B4-BE49-F238E27FC236}">
                      <a16:creationId xmlns:a16="http://schemas.microsoft.com/office/drawing/2014/main" id="{325AF446-E09A-4CCC-B200-33D1196E51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17">
                  <a:extLst>
                    <a:ext uri="{FF2B5EF4-FFF2-40B4-BE49-F238E27FC236}">
                      <a16:creationId xmlns:a16="http://schemas.microsoft.com/office/drawing/2014/main" id="{F7212497-218C-42C1-9687-6DC0C340D9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Line 18">
                  <a:extLst>
                    <a:ext uri="{FF2B5EF4-FFF2-40B4-BE49-F238E27FC236}">
                      <a16:creationId xmlns:a16="http://schemas.microsoft.com/office/drawing/2014/main" id="{3B10F6A0-3755-4931-AEFA-B303DB82C9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19">
                  <a:extLst>
                    <a:ext uri="{FF2B5EF4-FFF2-40B4-BE49-F238E27FC236}">
                      <a16:creationId xmlns:a16="http://schemas.microsoft.com/office/drawing/2014/main" id="{E0207ADD-C493-4503-A98C-751BE9F64C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Line 20">
                  <a:extLst>
                    <a:ext uri="{FF2B5EF4-FFF2-40B4-BE49-F238E27FC236}">
                      <a16:creationId xmlns:a16="http://schemas.microsoft.com/office/drawing/2014/main" id="{E1DAF277-C4F9-4B4E-A269-E6918B4F95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21">
                  <a:extLst>
                    <a:ext uri="{FF2B5EF4-FFF2-40B4-BE49-F238E27FC236}">
                      <a16:creationId xmlns:a16="http://schemas.microsoft.com/office/drawing/2014/main" id="{AF99EF82-9954-4F5A-8520-DC155E8681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Line 22">
                  <a:extLst>
                    <a:ext uri="{FF2B5EF4-FFF2-40B4-BE49-F238E27FC236}">
                      <a16:creationId xmlns:a16="http://schemas.microsoft.com/office/drawing/2014/main" id="{8BBEE64B-7BC2-4779-A194-AE47CB42D8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Line 23">
                  <a:extLst>
                    <a:ext uri="{FF2B5EF4-FFF2-40B4-BE49-F238E27FC236}">
                      <a16:creationId xmlns:a16="http://schemas.microsoft.com/office/drawing/2014/main" id="{FB8FB96D-0704-4BDB-98EE-99009CCFB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24">
                  <a:extLst>
                    <a:ext uri="{FF2B5EF4-FFF2-40B4-BE49-F238E27FC236}">
                      <a16:creationId xmlns:a16="http://schemas.microsoft.com/office/drawing/2014/main" id="{F82884EF-C0D2-454A-A500-870B1AD415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25">
                  <a:extLst>
                    <a:ext uri="{FF2B5EF4-FFF2-40B4-BE49-F238E27FC236}">
                      <a16:creationId xmlns:a16="http://schemas.microsoft.com/office/drawing/2014/main" id="{A893353B-983B-4C66-8451-1C2A051D66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26">
                  <a:extLst>
                    <a:ext uri="{FF2B5EF4-FFF2-40B4-BE49-F238E27FC236}">
                      <a16:creationId xmlns:a16="http://schemas.microsoft.com/office/drawing/2014/main" id="{6CC7F0C6-2A2B-403F-B1D7-7053A4641D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27">
                  <a:extLst>
                    <a:ext uri="{FF2B5EF4-FFF2-40B4-BE49-F238E27FC236}">
                      <a16:creationId xmlns:a16="http://schemas.microsoft.com/office/drawing/2014/main" id="{0B7F9DF1-A1C5-43F8-A8D4-EB5ADAF044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28">
                  <a:extLst>
                    <a:ext uri="{FF2B5EF4-FFF2-40B4-BE49-F238E27FC236}">
                      <a16:creationId xmlns:a16="http://schemas.microsoft.com/office/drawing/2014/main" id="{4F42D066-281A-44E7-AD12-F5F335BCFA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Line 29">
                  <a:extLst>
                    <a:ext uri="{FF2B5EF4-FFF2-40B4-BE49-F238E27FC236}">
                      <a16:creationId xmlns:a16="http://schemas.microsoft.com/office/drawing/2014/main" id="{EC7F09D2-6D6F-401C-A8DA-1A99371A2A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30">
                  <a:extLst>
                    <a:ext uri="{FF2B5EF4-FFF2-40B4-BE49-F238E27FC236}">
                      <a16:creationId xmlns:a16="http://schemas.microsoft.com/office/drawing/2014/main" id="{0B763E47-0C05-4090-874D-8E6F6E774B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31">
                  <a:extLst>
                    <a:ext uri="{FF2B5EF4-FFF2-40B4-BE49-F238E27FC236}">
                      <a16:creationId xmlns:a16="http://schemas.microsoft.com/office/drawing/2014/main" id="{95A1DFB6-FDE0-47EF-B539-8E6FFF8CDE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32">
                  <a:extLst>
                    <a:ext uri="{FF2B5EF4-FFF2-40B4-BE49-F238E27FC236}">
                      <a16:creationId xmlns:a16="http://schemas.microsoft.com/office/drawing/2014/main" id="{4D099A11-5AE9-4F32-A706-F6C6E571B8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33">
                  <a:extLst>
                    <a:ext uri="{FF2B5EF4-FFF2-40B4-BE49-F238E27FC236}">
                      <a16:creationId xmlns:a16="http://schemas.microsoft.com/office/drawing/2014/main" id="{F889971F-3483-4EED-859C-254EAB1F35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34">
                  <a:extLst>
                    <a:ext uri="{FF2B5EF4-FFF2-40B4-BE49-F238E27FC236}">
                      <a16:creationId xmlns:a16="http://schemas.microsoft.com/office/drawing/2014/main" id="{4D4190CD-8585-4D44-8031-E1D028B0A9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35">
                  <a:extLst>
                    <a:ext uri="{FF2B5EF4-FFF2-40B4-BE49-F238E27FC236}">
                      <a16:creationId xmlns:a16="http://schemas.microsoft.com/office/drawing/2014/main" id="{11D5F897-D16C-4C53-BC26-89C3803AA0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36">
                  <a:extLst>
                    <a:ext uri="{FF2B5EF4-FFF2-40B4-BE49-F238E27FC236}">
                      <a16:creationId xmlns:a16="http://schemas.microsoft.com/office/drawing/2014/main" id="{CE663A6D-81DF-4C2C-BD12-04127965DB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37">
                  <a:extLst>
                    <a:ext uri="{FF2B5EF4-FFF2-40B4-BE49-F238E27FC236}">
                      <a16:creationId xmlns:a16="http://schemas.microsoft.com/office/drawing/2014/main" id="{6D43DDB2-BAC9-467B-B148-6852CF94EF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38">
                  <a:extLst>
                    <a:ext uri="{FF2B5EF4-FFF2-40B4-BE49-F238E27FC236}">
                      <a16:creationId xmlns:a16="http://schemas.microsoft.com/office/drawing/2014/main" id="{1F6D99AB-18BF-4CC1-9BA7-CF28983915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39">
                  <a:extLst>
                    <a:ext uri="{FF2B5EF4-FFF2-40B4-BE49-F238E27FC236}">
                      <a16:creationId xmlns:a16="http://schemas.microsoft.com/office/drawing/2014/main" id="{910B7BC6-EEC0-4BB9-BFAF-039599A5EB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40">
                  <a:extLst>
                    <a:ext uri="{FF2B5EF4-FFF2-40B4-BE49-F238E27FC236}">
                      <a16:creationId xmlns:a16="http://schemas.microsoft.com/office/drawing/2014/main" id="{BF7B3F49-BF35-4508-939C-17656C1354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41">
                  <a:extLst>
                    <a:ext uri="{FF2B5EF4-FFF2-40B4-BE49-F238E27FC236}">
                      <a16:creationId xmlns:a16="http://schemas.microsoft.com/office/drawing/2014/main" id="{DAE54824-E583-49F3-B789-A056DE1C6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42">
                  <a:extLst>
                    <a:ext uri="{FF2B5EF4-FFF2-40B4-BE49-F238E27FC236}">
                      <a16:creationId xmlns:a16="http://schemas.microsoft.com/office/drawing/2014/main" id="{5D5F1C3D-3D0D-45EE-8176-62C19BD89E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43">
                  <a:extLst>
                    <a:ext uri="{FF2B5EF4-FFF2-40B4-BE49-F238E27FC236}">
                      <a16:creationId xmlns:a16="http://schemas.microsoft.com/office/drawing/2014/main" id="{987AEEBD-1E34-4109-8E95-F1E8862F55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Line 44">
                  <a:extLst>
                    <a:ext uri="{FF2B5EF4-FFF2-40B4-BE49-F238E27FC236}">
                      <a16:creationId xmlns:a16="http://schemas.microsoft.com/office/drawing/2014/main" id="{E37B3FC8-05C7-474E-BE7F-2E823EAA8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45">
                  <a:extLst>
                    <a:ext uri="{FF2B5EF4-FFF2-40B4-BE49-F238E27FC236}">
                      <a16:creationId xmlns:a16="http://schemas.microsoft.com/office/drawing/2014/main" id="{2BDC417B-6F61-49C1-A39E-CEC41F2511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Line 46">
                  <a:extLst>
                    <a:ext uri="{FF2B5EF4-FFF2-40B4-BE49-F238E27FC236}">
                      <a16:creationId xmlns:a16="http://schemas.microsoft.com/office/drawing/2014/main" id="{D02875A5-6D5C-4D8C-AAD5-59478B1087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Line 47">
                  <a:extLst>
                    <a:ext uri="{FF2B5EF4-FFF2-40B4-BE49-F238E27FC236}">
                      <a16:creationId xmlns:a16="http://schemas.microsoft.com/office/drawing/2014/main" id="{D842E7CB-CDD5-48DE-B4CD-B6063E05A8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Line 48">
                  <a:extLst>
                    <a:ext uri="{FF2B5EF4-FFF2-40B4-BE49-F238E27FC236}">
                      <a16:creationId xmlns:a16="http://schemas.microsoft.com/office/drawing/2014/main" id="{66C7076B-939A-48EB-BB0B-924C69A018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Line 49">
                  <a:extLst>
                    <a:ext uri="{FF2B5EF4-FFF2-40B4-BE49-F238E27FC236}">
                      <a16:creationId xmlns:a16="http://schemas.microsoft.com/office/drawing/2014/main" id="{7DAEF439-4809-4C39-9E0B-AD525AC658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50">
                  <a:extLst>
                    <a:ext uri="{FF2B5EF4-FFF2-40B4-BE49-F238E27FC236}">
                      <a16:creationId xmlns:a16="http://schemas.microsoft.com/office/drawing/2014/main" id="{57896305-A39E-43AE-9751-A32D8F9732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Line 51">
                  <a:extLst>
                    <a:ext uri="{FF2B5EF4-FFF2-40B4-BE49-F238E27FC236}">
                      <a16:creationId xmlns:a16="http://schemas.microsoft.com/office/drawing/2014/main" id="{556DDC2C-F47D-4753-8AED-DEC70B9D69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Line 52">
                  <a:extLst>
                    <a:ext uri="{FF2B5EF4-FFF2-40B4-BE49-F238E27FC236}">
                      <a16:creationId xmlns:a16="http://schemas.microsoft.com/office/drawing/2014/main" id="{6CF3D3D3-59C6-481A-A26E-D32FCEA4B9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53">
                  <a:extLst>
                    <a:ext uri="{FF2B5EF4-FFF2-40B4-BE49-F238E27FC236}">
                      <a16:creationId xmlns:a16="http://schemas.microsoft.com/office/drawing/2014/main" id="{4F594C5E-2BED-4A46-AE41-ED09B4EEA3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Line 54">
                  <a:extLst>
                    <a:ext uri="{FF2B5EF4-FFF2-40B4-BE49-F238E27FC236}">
                      <a16:creationId xmlns:a16="http://schemas.microsoft.com/office/drawing/2014/main" id="{38503C55-C8B0-49CD-A57D-6B0B2310E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Line 55">
                  <a:extLst>
                    <a:ext uri="{FF2B5EF4-FFF2-40B4-BE49-F238E27FC236}">
                      <a16:creationId xmlns:a16="http://schemas.microsoft.com/office/drawing/2014/main" id="{B92D85EB-451D-4C47-87D8-49A9B6C304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52444AB3-0CCB-4B93-BEC8-F554822F06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Line 57">
                <a:extLst>
                  <a:ext uri="{FF2B5EF4-FFF2-40B4-BE49-F238E27FC236}">
                    <a16:creationId xmlns:a16="http://schemas.microsoft.com/office/drawing/2014/main" id="{179BEA81-176E-4ED8-A902-2183222284AC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58">
              <a:extLst>
                <a:ext uri="{FF2B5EF4-FFF2-40B4-BE49-F238E27FC236}">
                  <a16:creationId xmlns:a16="http://schemas.microsoft.com/office/drawing/2014/main" id="{F4DF92E3-09C1-4CBB-9F1A-2D91C2D1542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>
                <a:extLst>
                  <a:ext uri="{FF2B5EF4-FFF2-40B4-BE49-F238E27FC236}">
                    <a16:creationId xmlns:a16="http://schemas.microsoft.com/office/drawing/2014/main" id="{72E4DCDB-8106-4149-B78B-CEA7438CF279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0">
                <a:extLst>
                  <a:ext uri="{FF2B5EF4-FFF2-40B4-BE49-F238E27FC236}">
                    <a16:creationId xmlns:a16="http://schemas.microsoft.com/office/drawing/2014/main" id="{B6846677-D329-4F0A-9F72-53ED370C4D2F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1">
                <a:extLst>
                  <a:ext uri="{FF2B5EF4-FFF2-40B4-BE49-F238E27FC236}">
                    <a16:creationId xmlns:a16="http://schemas.microsoft.com/office/drawing/2014/main" id="{0D7B4A5E-2E60-4F50-BC88-D33530EC3FD0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2">
                <a:extLst>
                  <a:ext uri="{FF2B5EF4-FFF2-40B4-BE49-F238E27FC236}">
                    <a16:creationId xmlns:a16="http://schemas.microsoft.com/office/drawing/2014/main" id="{B56EFD48-12DA-4038-B518-0EFFAE84938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3">
              <a:extLst>
                <a:ext uri="{FF2B5EF4-FFF2-40B4-BE49-F238E27FC236}">
                  <a16:creationId xmlns:a16="http://schemas.microsoft.com/office/drawing/2014/main" id="{C8FA0388-E6D3-4603-BD1F-108D94FB67F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>
                <a:extLst>
                  <a:ext uri="{FF2B5EF4-FFF2-40B4-BE49-F238E27FC236}">
                    <a16:creationId xmlns:a16="http://schemas.microsoft.com/office/drawing/2014/main" id="{7FF806FB-40E2-458B-8FBB-7D5B958EFBAE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65">
                <a:extLst>
                  <a:ext uri="{FF2B5EF4-FFF2-40B4-BE49-F238E27FC236}">
                    <a16:creationId xmlns:a16="http://schemas.microsoft.com/office/drawing/2014/main" id="{94F5FA17-2CCE-45ED-9B05-04A6231BC065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Arc 66">
                <a:extLst>
                  <a:ext uri="{FF2B5EF4-FFF2-40B4-BE49-F238E27FC236}">
                    <a16:creationId xmlns:a16="http://schemas.microsoft.com/office/drawing/2014/main" id="{BC3D4B52-EA7A-4C7C-AFA2-934F108F071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9" name="Slide Number Placeholder 73">
            <a:extLst>
              <a:ext uri="{FF2B5EF4-FFF2-40B4-BE49-F238E27FC236}">
                <a16:creationId xmlns:a16="http://schemas.microsoft.com/office/drawing/2014/main" id="{35FEA757-FB62-489F-986E-7CE67469E7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0EA0A9-C256-4E26-A471-A942C41362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0" name="Footer Placeholder 74">
            <a:extLst>
              <a:ext uri="{FF2B5EF4-FFF2-40B4-BE49-F238E27FC236}">
                <a16:creationId xmlns:a16="http://schemas.microsoft.com/office/drawing/2014/main" id="{7BB67897-1F88-4464-B4DF-C1912843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400290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B1131392-EB96-4883-8FAD-AE0ED809E8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AAF42687-8FDD-4029-B917-8FCC651064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1FB6A-C81A-4707-BF78-15DF5005B9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01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3C86A720-34FA-42CD-B6B4-62571C0692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4B3189A4-CE6C-4F54-AD91-F439F32F71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3F9105-30A0-465E-A9D8-FB962E4EE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815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7">
            <a:extLst>
              <a:ext uri="{FF2B5EF4-FFF2-40B4-BE49-F238E27FC236}">
                <a16:creationId xmlns:a16="http://schemas.microsoft.com/office/drawing/2014/main" id="{54D261D1-DE06-45E1-B400-579DB5A4D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E5BC2-7BFC-4265-AAA9-240AC924E32A}" type="datetime8">
              <a:rPr lang="en-US"/>
              <a:pPr>
                <a:defRPr/>
              </a:pPr>
              <a:t>2/10/2022 4:12 PM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D53BC133-247B-418B-AD08-428B672AA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AVL Trees</a:t>
            </a:r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37709276-B5A2-4BDA-A726-685769539A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1A0640-2036-406A-8AAB-FF3AB2FB9D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5518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80125750-EB7E-4C36-9850-6E097A98DF0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031" name="Group 3">
              <a:extLst>
                <a:ext uri="{FF2B5EF4-FFF2-40B4-BE49-F238E27FC236}">
                  <a16:creationId xmlns:a16="http://schemas.microsoft.com/office/drawing/2014/main" id="{4F2BABF0-1838-46BD-8CC4-40D7472924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8" name="Group 4">
                <a:extLst>
                  <a:ext uri="{FF2B5EF4-FFF2-40B4-BE49-F238E27FC236}">
                    <a16:creationId xmlns:a16="http://schemas.microsoft.com/office/drawing/2014/main" id="{0260586F-3168-48D4-90BB-39858514D2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69" name="Line 5">
                  <a:extLst>
                    <a:ext uri="{FF2B5EF4-FFF2-40B4-BE49-F238E27FC236}">
                      <a16:creationId xmlns:a16="http://schemas.microsoft.com/office/drawing/2014/main" id="{B50F948D-EE40-4615-9142-EB68EDF5C5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0" name="Line 6">
                  <a:extLst>
                    <a:ext uri="{FF2B5EF4-FFF2-40B4-BE49-F238E27FC236}">
                      <a16:creationId xmlns:a16="http://schemas.microsoft.com/office/drawing/2014/main" id="{992BAFB4-1236-4952-8ABD-DE7FCD3125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1" name="Line 7">
                  <a:extLst>
                    <a:ext uri="{FF2B5EF4-FFF2-40B4-BE49-F238E27FC236}">
                      <a16:creationId xmlns:a16="http://schemas.microsoft.com/office/drawing/2014/main" id="{9A44E831-5CC6-45C4-8F0D-91CFD9228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2" name="Line 8">
                  <a:extLst>
                    <a:ext uri="{FF2B5EF4-FFF2-40B4-BE49-F238E27FC236}">
                      <a16:creationId xmlns:a16="http://schemas.microsoft.com/office/drawing/2014/main" id="{4E10C7F1-8F3F-4E64-B28D-EF18C639A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3" name="Line 9">
                  <a:extLst>
                    <a:ext uri="{FF2B5EF4-FFF2-40B4-BE49-F238E27FC236}">
                      <a16:creationId xmlns:a16="http://schemas.microsoft.com/office/drawing/2014/main" id="{5DD39CE0-F384-427B-972F-9D66A9230D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4" name="Line 10">
                  <a:extLst>
                    <a:ext uri="{FF2B5EF4-FFF2-40B4-BE49-F238E27FC236}">
                      <a16:creationId xmlns:a16="http://schemas.microsoft.com/office/drawing/2014/main" id="{D382237E-6BD7-4D8A-88DB-BA40C40B02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5" name="Line 11">
                  <a:extLst>
                    <a:ext uri="{FF2B5EF4-FFF2-40B4-BE49-F238E27FC236}">
                      <a16:creationId xmlns:a16="http://schemas.microsoft.com/office/drawing/2014/main" id="{705EA535-1BD0-489B-B087-6BEB2AADF6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6" name="Line 12">
                  <a:extLst>
                    <a:ext uri="{FF2B5EF4-FFF2-40B4-BE49-F238E27FC236}">
                      <a16:creationId xmlns:a16="http://schemas.microsoft.com/office/drawing/2014/main" id="{625ADB26-DC14-481E-9012-3B58311EC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7" name="Line 13">
                  <a:extLst>
                    <a:ext uri="{FF2B5EF4-FFF2-40B4-BE49-F238E27FC236}">
                      <a16:creationId xmlns:a16="http://schemas.microsoft.com/office/drawing/2014/main" id="{EF25C6AE-39B7-4B52-9D41-C2C3BF985E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8" name="Line 14">
                  <a:extLst>
                    <a:ext uri="{FF2B5EF4-FFF2-40B4-BE49-F238E27FC236}">
                      <a16:creationId xmlns:a16="http://schemas.microsoft.com/office/drawing/2014/main" id="{EE06A16F-3757-45A5-BEAE-7FF9FA39C1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9" name="Line 15">
                  <a:extLst>
                    <a:ext uri="{FF2B5EF4-FFF2-40B4-BE49-F238E27FC236}">
                      <a16:creationId xmlns:a16="http://schemas.microsoft.com/office/drawing/2014/main" id="{B887EC80-A511-4588-9DFA-5CCB8D180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0" name="Line 16">
                  <a:extLst>
                    <a:ext uri="{FF2B5EF4-FFF2-40B4-BE49-F238E27FC236}">
                      <a16:creationId xmlns:a16="http://schemas.microsoft.com/office/drawing/2014/main" id="{6BD18668-19EE-45B0-96B6-86601D9877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1" name="Line 17">
                  <a:extLst>
                    <a:ext uri="{FF2B5EF4-FFF2-40B4-BE49-F238E27FC236}">
                      <a16:creationId xmlns:a16="http://schemas.microsoft.com/office/drawing/2014/main" id="{9BB7E452-F24F-4F3E-A079-39F607DA56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2" name="Line 18">
                  <a:extLst>
                    <a:ext uri="{FF2B5EF4-FFF2-40B4-BE49-F238E27FC236}">
                      <a16:creationId xmlns:a16="http://schemas.microsoft.com/office/drawing/2014/main" id="{399AA868-3C0D-4C67-8198-8131FE595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3" name="Line 19">
                  <a:extLst>
                    <a:ext uri="{FF2B5EF4-FFF2-40B4-BE49-F238E27FC236}">
                      <a16:creationId xmlns:a16="http://schemas.microsoft.com/office/drawing/2014/main" id="{C8AC6A20-6508-4879-8B10-8415CC111E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4" name="Line 20">
                  <a:extLst>
                    <a:ext uri="{FF2B5EF4-FFF2-40B4-BE49-F238E27FC236}">
                      <a16:creationId xmlns:a16="http://schemas.microsoft.com/office/drawing/2014/main" id="{205D3546-622F-4679-9514-B0F5E263E8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5" name="Line 21">
                  <a:extLst>
                    <a:ext uri="{FF2B5EF4-FFF2-40B4-BE49-F238E27FC236}">
                      <a16:creationId xmlns:a16="http://schemas.microsoft.com/office/drawing/2014/main" id="{4F7F1F20-4C59-4889-8E18-EBAC77079B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6" name="Line 22">
                  <a:extLst>
                    <a:ext uri="{FF2B5EF4-FFF2-40B4-BE49-F238E27FC236}">
                      <a16:creationId xmlns:a16="http://schemas.microsoft.com/office/drawing/2014/main" id="{A532F5A4-603B-4E40-AD53-E8A68D3B3E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7" name="Line 23">
                  <a:extLst>
                    <a:ext uri="{FF2B5EF4-FFF2-40B4-BE49-F238E27FC236}">
                      <a16:creationId xmlns:a16="http://schemas.microsoft.com/office/drawing/2014/main" id="{B2FD25D5-00B6-4CA6-A940-C8D7286AE4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8" name="Line 24">
                  <a:extLst>
                    <a:ext uri="{FF2B5EF4-FFF2-40B4-BE49-F238E27FC236}">
                      <a16:creationId xmlns:a16="http://schemas.microsoft.com/office/drawing/2014/main" id="{8F66F822-2808-43E7-B33B-081498D45F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9" name="Line 25">
                  <a:extLst>
                    <a:ext uri="{FF2B5EF4-FFF2-40B4-BE49-F238E27FC236}">
                      <a16:creationId xmlns:a16="http://schemas.microsoft.com/office/drawing/2014/main" id="{4DE5BF51-CC9B-4B00-982B-851B6B77D0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0" name="Line 26">
                  <a:extLst>
                    <a:ext uri="{FF2B5EF4-FFF2-40B4-BE49-F238E27FC236}">
                      <a16:creationId xmlns:a16="http://schemas.microsoft.com/office/drawing/2014/main" id="{8BCA1370-0E90-440E-95AC-A287BDCCD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9" name="Group 27">
                <a:extLst>
                  <a:ext uri="{FF2B5EF4-FFF2-40B4-BE49-F238E27FC236}">
                    <a16:creationId xmlns:a16="http://schemas.microsoft.com/office/drawing/2014/main" id="{1D2DC762-9CD6-4AE8-BB86-9936000C11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0" name="Line 28">
                  <a:extLst>
                    <a:ext uri="{FF2B5EF4-FFF2-40B4-BE49-F238E27FC236}">
                      <a16:creationId xmlns:a16="http://schemas.microsoft.com/office/drawing/2014/main" id="{431BA441-33B0-478F-8F1C-41F32ACF35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1" name="Line 29">
                  <a:extLst>
                    <a:ext uri="{FF2B5EF4-FFF2-40B4-BE49-F238E27FC236}">
                      <a16:creationId xmlns:a16="http://schemas.microsoft.com/office/drawing/2014/main" id="{B6076F72-65D4-4986-BEF3-AAB10872D2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2" name="Line 30">
                  <a:extLst>
                    <a:ext uri="{FF2B5EF4-FFF2-40B4-BE49-F238E27FC236}">
                      <a16:creationId xmlns:a16="http://schemas.microsoft.com/office/drawing/2014/main" id="{CC219FA4-7112-48EB-91DB-B339DDA3A3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" name="Line 31">
                  <a:extLst>
                    <a:ext uri="{FF2B5EF4-FFF2-40B4-BE49-F238E27FC236}">
                      <a16:creationId xmlns:a16="http://schemas.microsoft.com/office/drawing/2014/main" id="{AD141994-71D2-4246-9B5E-BC4EA711FC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4" name="Line 32">
                  <a:extLst>
                    <a:ext uri="{FF2B5EF4-FFF2-40B4-BE49-F238E27FC236}">
                      <a16:creationId xmlns:a16="http://schemas.microsoft.com/office/drawing/2014/main" id="{EE07C485-1F67-4B3D-82FC-4F4EA93962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5" name="Line 33">
                  <a:extLst>
                    <a:ext uri="{FF2B5EF4-FFF2-40B4-BE49-F238E27FC236}">
                      <a16:creationId xmlns:a16="http://schemas.microsoft.com/office/drawing/2014/main" id="{DA67256D-3931-4E9E-A18C-7BA9EB0198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6" name="Line 34">
                  <a:extLst>
                    <a:ext uri="{FF2B5EF4-FFF2-40B4-BE49-F238E27FC236}">
                      <a16:creationId xmlns:a16="http://schemas.microsoft.com/office/drawing/2014/main" id="{68D6BA66-704C-45F5-A585-AC649A928F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7" name="Line 35">
                  <a:extLst>
                    <a:ext uri="{FF2B5EF4-FFF2-40B4-BE49-F238E27FC236}">
                      <a16:creationId xmlns:a16="http://schemas.microsoft.com/office/drawing/2014/main" id="{ED13F44B-8B38-40D1-B0A3-926A18DAA0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" name="Line 36">
                  <a:extLst>
                    <a:ext uri="{FF2B5EF4-FFF2-40B4-BE49-F238E27FC236}">
                      <a16:creationId xmlns:a16="http://schemas.microsoft.com/office/drawing/2014/main" id="{0C923D9D-5EBB-47E2-803D-7CCC623F4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9" name="Line 37">
                  <a:extLst>
                    <a:ext uri="{FF2B5EF4-FFF2-40B4-BE49-F238E27FC236}">
                      <a16:creationId xmlns:a16="http://schemas.microsoft.com/office/drawing/2014/main" id="{82481C63-ECD4-4490-878C-CAF5D72EB2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0" name="Line 38">
                  <a:extLst>
                    <a:ext uri="{FF2B5EF4-FFF2-40B4-BE49-F238E27FC236}">
                      <a16:creationId xmlns:a16="http://schemas.microsoft.com/office/drawing/2014/main" id="{35533BA6-6CA3-4859-BB1D-1008768E30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1" name="Line 39">
                  <a:extLst>
                    <a:ext uri="{FF2B5EF4-FFF2-40B4-BE49-F238E27FC236}">
                      <a16:creationId xmlns:a16="http://schemas.microsoft.com/office/drawing/2014/main" id="{BD101200-8C0D-4746-AC84-345DF0D3BF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2" name="Line 40">
                  <a:extLst>
                    <a:ext uri="{FF2B5EF4-FFF2-40B4-BE49-F238E27FC236}">
                      <a16:creationId xmlns:a16="http://schemas.microsoft.com/office/drawing/2014/main" id="{700114E6-24D2-4A71-972C-0908571E89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3" name="Line 41">
                  <a:extLst>
                    <a:ext uri="{FF2B5EF4-FFF2-40B4-BE49-F238E27FC236}">
                      <a16:creationId xmlns:a16="http://schemas.microsoft.com/office/drawing/2014/main" id="{C85A5AE8-63CF-4C7F-B68E-5B56C99378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4" name="Line 42">
                  <a:extLst>
                    <a:ext uri="{FF2B5EF4-FFF2-40B4-BE49-F238E27FC236}">
                      <a16:creationId xmlns:a16="http://schemas.microsoft.com/office/drawing/2014/main" id="{190B4448-0F0F-445D-BF8A-2EC3798E9E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5" name="Line 43">
                  <a:extLst>
                    <a:ext uri="{FF2B5EF4-FFF2-40B4-BE49-F238E27FC236}">
                      <a16:creationId xmlns:a16="http://schemas.microsoft.com/office/drawing/2014/main" id="{82B68C49-369D-4CAD-9DA1-66D325D3AC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6" name="Line 44">
                  <a:extLst>
                    <a:ext uri="{FF2B5EF4-FFF2-40B4-BE49-F238E27FC236}">
                      <a16:creationId xmlns:a16="http://schemas.microsoft.com/office/drawing/2014/main" id="{54F218A1-85E4-4880-8BBD-F17E26EE4F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" name="Line 45">
                  <a:extLst>
                    <a:ext uri="{FF2B5EF4-FFF2-40B4-BE49-F238E27FC236}">
                      <a16:creationId xmlns:a16="http://schemas.microsoft.com/office/drawing/2014/main" id="{A05E43E9-CA1F-48F2-BB8B-C930AAAA2D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" name="Line 46">
                  <a:extLst>
                    <a:ext uri="{FF2B5EF4-FFF2-40B4-BE49-F238E27FC236}">
                      <a16:creationId xmlns:a16="http://schemas.microsoft.com/office/drawing/2014/main" id="{11D972B4-8F66-4EDA-98C0-4B368EAF86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" name="Line 47">
                  <a:extLst>
                    <a:ext uri="{FF2B5EF4-FFF2-40B4-BE49-F238E27FC236}">
                      <a16:creationId xmlns:a16="http://schemas.microsoft.com/office/drawing/2014/main" id="{3D92168F-29E6-43BF-A444-19D683A04B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0" name="Line 48">
                  <a:extLst>
                    <a:ext uri="{FF2B5EF4-FFF2-40B4-BE49-F238E27FC236}">
                      <a16:creationId xmlns:a16="http://schemas.microsoft.com/office/drawing/2014/main" id="{D5386905-F2AB-4ECA-AB84-05BA7F7780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1" name="Line 49">
                  <a:extLst>
                    <a:ext uri="{FF2B5EF4-FFF2-40B4-BE49-F238E27FC236}">
                      <a16:creationId xmlns:a16="http://schemas.microsoft.com/office/drawing/2014/main" id="{878EF823-FEA2-4CED-A913-10149CDF76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2" name="Line 50">
                  <a:extLst>
                    <a:ext uri="{FF2B5EF4-FFF2-40B4-BE49-F238E27FC236}">
                      <a16:creationId xmlns:a16="http://schemas.microsoft.com/office/drawing/2014/main" id="{4A9E2FC6-4380-4511-8D7E-08A354CB0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3" name="Line 51">
                  <a:extLst>
                    <a:ext uri="{FF2B5EF4-FFF2-40B4-BE49-F238E27FC236}">
                      <a16:creationId xmlns:a16="http://schemas.microsoft.com/office/drawing/2014/main" id="{F33C38F4-3481-4B8C-90EA-57D4109EB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4" name="Line 52">
                  <a:extLst>
                    <a:ext uri="{FF2B5EF4-FFF2-40B4-BE49-F238E27FC236}">
                      <a16:creationId xmlns:a16="http://schemas.microsoft.com/office/drawing/2014/main" id="{A6A50F1C-990F-4B5B-851F-98E34113B2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5" name="Line 53">
                  <a:extLst>
                    <a:ext uri="{FF2B5EF4-FFF2-40B4-BE49-F238E27FC236}">
                      <a16:creationId xmlns:a16="http://schemas.microsoft.com/office/drawing/2014/main" id="{3AF57AA3-65FE-44A7-B2A1-1A7D3E7733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6" name="Line 54">
                  <a:extLst>
                    <a:ext uri="{FF2B5EF4-FFF2-40B4-BE49-F238E27FC236}">
                      <a16:creationId xmlns:a16="http://schemas.microsoft.com/office/drawing/2014/main" id="{73EA78FE-F785-4A85-947B-E4540DE00B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7" name="Line 55">
                  <a:extLst>
                    <a:ext uri="{FF2B5EF4-FFF2-40B4-BE49-F238E27FC236}">
                      <a16:creationId xmlns:a16="http://schemas.microsoft.com/office/drawing/2014/main" id="{3B17D145-F5EB-4269-A513-8587BD5C1B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8" name="Line 56">
                  <a:extLst>
                    <a:ext uri="{FF2B5EF4-FFF2-40B4-BE49-F238E27FC236}">
                      <a16:creationId xmlns:a16="http://schemas.microsoft.com/office/drawing/2014/main" id="{FAF2C1C3-834B-4373-864B-7F4B0993BD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33" name="Rectangle 57" descr="60%">
              <a:extLst>
                <a:ext uri="{FF2B5EF4-FFF2-40B4-BE49-F238E27FC236}">
                  <a16:creationId xmlns:a16="http://schemas.microsoft.com/office/drawing/2014/main" id="{35471081-1B3C-4403-8F15-F988E797B465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" name="Line 58">
              <a:extLst>
                <a:ext uri="{FF2B5EF4-FFF2-40B4-BE49-F238E27FC236}">
                  <a16:creationId xmlns:a16="http://schemas.microsoft.com/office/drawing/2014/main" id="{C75BD99C-D6D2-46DF-9400-8A3A54421E24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4" name="Group 59">
              <a:extLst>
                <a:ext uri="{FF2B5EF4-FFF2-40B4-BE49-F238E27FC236}">
                  <a16:creationId xmlns:a16="http://schemas.microsoft.com/office/drawing/2014/main" id="{425F4E00-B9C6-4106-A4CE-6596738A1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5" name="Line 60">
                <a:extLst>
                  <a:ext uri="{FF2B5EF4-FFF2-40B4-BE49-F238E27FC236}">
                    <a16:creationId xmlns:a16="http://schemas.microsoft.com/office/drawing/2014/main" id="{0D66ED43-B172-405F-BFB5-EE60E39A53B0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" name="Line 61">
                <a:extLst>
                  <a:ext uri="{FF2B5EF4-FFF2-40B4-BE49-F238E27FC236}">
                    <a16:creationId xmlns:a16="http://schemas.microsoft.com/office/drawing/2014/main" id="{A9ADFAB2-39C9-49C1-BC00-74C582BEB474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7" name="Arc 62">
                <a:extLst>
                  <a:ext uri="{FF2B5EF4-FFF2-40B4-BE49-F238E27FC236}">
                    <a16:creationId xmlns:a16="http://schemas.microsoft.com/office/drawing/2014/main" id="{37AB285A-EE01-46EB-AA99-A200791201D3}"/>
                  </a:ext>
                </a:extLst>
              </p:cNvPr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Rectangle 63">
            <a:extLst>
              <a:ext uri="{FF2B5EF4-FFF2-40B4-BE49-F238E27FC236}">
                <a16:creationId xmlns:a16="http://schemas.microsoft.com/office/drawing/2014/main" id="{A61E5909-B89C-420B-A116-5911571569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A3B908D-A087-431E-985E-63AE81349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62" name="Rectangle 66">
            <a:extLst>
              <a:ext uri="{FF2B5EF4-FFF2-40B4-BE49-F238E27FC236}">
                <a16:creationId xmlns:a16="http://schemas.microsoft.com/office/drawing/2014/main" id="{D491A866-D89B-4F8E-AD19-7BDA6B0D1A7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4163" name="Rectangle 67">
            <a:extLst>
              <a:ext uri="{FF2B5EF4-FFF2-40B4-BE49-F238E27FC236}">
                <a16:creationId xmlns:a16="http://schemas.microsoft.com/office/drawing/2014/main" id="{995A90DB-D31B-42CD-A9F3-046FA0D750B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883B782B-1D5A-495E-8565-D714E30302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7" r:id="rId2"/>
    <p:sldLayoutId id="2147483748" r:id="rId3"/>
    <p:sldLayoutId id="2147483750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q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ine tree forest">
            <a:extLst>
              <a:ext uri="{FF2B5EF4-FFF2-40B4-BE49-F238E27FC236}">
                <a16:creationId xmlns:a16="http://schemas.microsoft.com/office/drawing/2014/main" id="{5B93B9B4-9A4D-4FCC-8504-E8CD077DF2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5123" name="Rectangle 71">
            <a:extLst>
              <a:ext uri="{FF2B5EF4-FFF2-40B4-BE49-F238E27FC236}">
                <a16:creationId xmlns:a16="http://schemas.microsoft.com/office/drawing/2014/main" id="{97AEF6B5-C8BE-463A-B45D-97A22E53693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FCD32D-CD9D-4B44-9BC5-F82BC65A24C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57742A8E-7E2F-48ED-933D-3C977C3DC2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Trees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EFEDF1-2AA1-4079-B747-662AA16ED5D1}"/>
              </a:ext>
            </a:extLst>
          </p:cNvPr>
          <p:cNvGrpSpPr/>
          <p:nvPr/>
        </p:nvGrpSpPr>
        <p:grpSpPr>
          <a:xfrm>
            <a:off x="4191000" y="3429000"/>
            <a:ext cx="3810000" cy="1531644"/>
            <a:chOff x="3276600" y="3451225"/>
            <a:chExt cx="4114800" cy="1654175"/>
          </a:xfrm>
        </p:grpSpPr>
        <p:sp>
          <p:nvSpPr>
            <p:cNvPr id="5125" name="AutoShape 251">
              <a:extLst>
                <a:ext uri="{FF2B5EF4-FFF2-40B4-BE49-F238E27FC236}">
                  <a16:creationId xmlns:a16="http://schemas.microsoft.com/office/drawing/2014/main" id="{85A91403-C56D-467A-9D75-BE8CC86FC3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40225" y="3451225"/>
              <a:ext cx="1865313" cy="3841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Make Money Fast!</a:t>
              </a:r>
            </a:p>
          </p:txBody>
        </p:sp>
        <p:sp>
          <p:nvSpPr>
            <p:cNvPr id="5126" name="AutoShape 252">
              <a:extLst>
                <a:ext uri="{FF2B5EF4-FFF2-40B4-BE49-F238E27FC236}">
                  <a16:creationId xmlns:a16="http://schemas.microsoft.com/office/drawing/2014/main" id="{3EF263B0-5DB2-45DA-BCC6-2D61E2BD99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76600" y="4451350"/>
              <a:ext cx="765175" cy="65405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Stock</a:t>
              </a:r>
              <a:br>
                <a:rPr lang="en-US" altLang="en-US" sz="1600"/>
              </a:br>
              <a:r>
                <a:rPr lang="en-US" altLang="en-US" sz="1600"/>
                <a:t>Fraud</a:t>
              </a:r>
            </a:p>
          </p:txBody>
        </p:sp>
        <p:sp>
          <p:nvSpPr>
            <p:cNvPr id="5127" name="AutoShape 253">
              <a:extLst>
                <a:ext uri="{FF2B5EF4-FFF2-40B4-BE49-F238E27FC236}">
                  <a16:creationId xmlns:a16="http://schemas.microsoft.com/office/drawing/2014/main" id="{8A7D110C-FAE4-405D-AF84-7502D396DC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075" y="4451350"/>
              <a:ext cx="957263" cy="65405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Ponzi</a:t>
              </a:r>
              <a:br>
                <a:rPr lang="en-US" altLang="en-US" sz="1600"/>
              </a:br>
              <a:r>
                <a:rPr lang="en-US" altLang="en-US" sz="1600"/>
                <a:t>Scheme</a:t>
              </a:r>
            </a:p>
          </p:txBody>
        </p:sp>
        <p:cxnSp>
          <p:nvCxnSpPr>
            <p:cNvPr id="5128" name="AutoShape 254">
              <a:extLst>
                <a:ext uri="{FF2B5EF4-FFF2-40B4-BE49-F238E27FC236}">
                  <a16:creationId xmlns:a16="http://schemas.microsoft.com/office/drawing/2014/main" id="{828A168F-E7F5-4635-8CB8-A02CBA35B6F1}"/>
                </a:ext>
              </a:extLst>
            </p:cNvPr>
            <p:cNvCxnSpPr>
              <a:cxnSpLocks noChangeShapeType="1"/>
              <a:stCxn id="5125" idx="2"/>
              <a:endCxn id="5127" idx="0"/>
            </p:cNvCxnSpPr>
            <p:nvPr/>
          </p:nvCxnSpPr>
          <p:spPr bwMode="auto">
            <a:xfrm flipH="1">
              <a:off x="5270500" y="3844925"/>
              <a:ext cx="3175" cy="596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" name="AutoShape 255">
              <a:extLst>
                <a:ext uri="{FF2B5EF4-FFF2-40B4-BE49-F238E27FC236}">
                  <a16:creationId xmlns:a16="http://schemas.microsoft.com/office/drawing/2014/main" id="{D827580B-48A6-4BCD-9CD5-11049ADF9975}"/>
                </a:ext>
              </a:extLst>
            </p:cNvPr>
            <p:cNvCxnSpPr>
              <a:cxnSpLocks noChangeShapeType="1"/>
              <a:stCxn id="5125" idx="2"/>
              <a:endCxn id="5126" idx="0"/>
            </p:cNvCxnSpPr>
            <p:nvPr/>
          </p:nvCxnSpPr>
          <p:spPr bwMode="auto">
            <a:xfrm flipH="1">
              <a:off x="3659188" y="3844925"/>
              <a:ext cx="1614487" cy="596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0" name="AutoShape 256">
              <a:extLst>
                <a:ext uri="{FF2B5EF4-FFF2-40B4-BE49-F238E27FC236}">
                  <a16:creationId xmlns:a16="http://schemas.microsoft.com/office/drawing/2014/main" id="{59E44716-B7E3-4D08-946A-69C5553AC6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94450" y="4449763"/>
              <a:ext cx="996950" cy="65405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Bank</a:t>
              </a:r>
              <a:br>
                <a:rPr lang="en-US" altLang="en-US" sz="1600" dirty="0"/>
              </a:br>
              <a:r>
                <a:rPr lang="en-US" altLang="en-US" sz="1600" dirty="0"/>
                <a:t>Robbery</a:t>
              </a:r>
            </a:p>
          </p:txBody>
        </p:sp>
        <p:cxnSp>
          <p:nvCxnSpPr>
            <p:cNvPr id="5131" name="AutoShape 257">
              <a:extLst>
                <a:ext uri="{FF2B5EF4-FFF2-40B4-BE49-F238E27FC236}">
                  <a16:creationId xmlns:a16="http://schemas.microsoft.com/office/drawing/2014/main" id="{9A6B8A3B-5405-47DA-8CF5-7D2A9A3A0306}"/>
                </a:ext>
              </a:extLst>
            </p:cNvPr>
            <p:cNvCxnSpPr>
              <a:cxnSpLocks noChangeShapeType="1"/>
              <a:stCxn id="5125" idx="2"/>
              <a:endCxn id="5130" idx="0"/>
            </p:cNvCxnSpPr>
            <p:nvPr/>
          </p:nvCxnSpPr>
          <p:spPr bwMode="auto">
            <a:xfrm>
              <a:off x="5273675" y="3844925"/>
              <a:ext cx="1619250" cy="5953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" name="TextBox 135">
            <a:extLst>
              <a:ext uri="{FF2B5EF4-FFF2-40B4-BE49-F238E27FC236}">
                <a16:creationId xmlns:a16="http://schemas.microsoft.com/office/drawing/2014/main" id="{EDE258C2-8161-41AC-BAE5-9C6BDE403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18" y="4069145"/>
            <a:ext cx="45767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COMP 272/400C: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Data Structures II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Prof. Silva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F533EF-EB4E-4554-A5B3-8214CD71606E}"/>
              </a:ext>
            </a:extLst>
          </p:cNvPr>
          <p:cNvSpPr txBox="1"/>
          <p:nvPr/>
        </p:nvSpPr>
        <p:spPr>
          <a:xfrm>
            <a:off x="268288" y="6146800"/>
            <a:ext cx="82327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400" dirty="0">
                <a:latin typeface="+mj-lt"/>
              </a:rPr>
              <a:t>These slides were prepared by Prof. Silva adapting the slides from Data Structures &amp; Algorithms in Java (Goodrich et al.) and Data Structures and Algorithm Analysis in Java (Weiss)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>
            <a:extLst>
              <a:ext uri="{FF2B5EF4-FFF2-40B4-BE49-F238E27FC236}">
                <a16:creationId xmlns:a16="http://schemas.microsoft.com/office/drawing/2014/main" id="{E2515071-76DF-4677-9B0A-D19DB46DE46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F4B174F6-988F-4F70-9F0D-28C6ECF038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54116F-BB0A-486A-964F-058CF5E2E11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26885938-6B98-4BD5-918E-EF4E0BE917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Inorder Traversal</a:t>
            </a:r>
          </a:p>
        </p:txBody>
      </p:sp>
      <p:sp>
        <p:nvSpPr>
          <p:cNvPr id="1741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4C0FAEE-30BA-4C35-9EDE-2FF4406DEC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66750" y="1600200"/>
            <a:ext cx="3752850" cy="2590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In an </a:t>
            </a:r>
            <a:r>
              <a:rPr lang="en-US" altLang="en-US" sz="2000" dirty="0" err="1"/>
              <a:t>inorder</a:t>
            </a:r>
            <a:r>
              <a:rPr lang="en-US" altLang="en-US" sz="2000" dirty="0"/>
              <a:t> traversal a node is visited after its left subtree and before its right subtree</a:t>
            </a:r>
          </a:p>
        </p:txBody>
      </p:sp>
      <p:sp>
        <p:nvSpPr>
          <p:cNvPr id="17414" name="Text Box 4">
            <a:extLst>
              <a:ext uri="{FF2B5EF4-FFF2-40B4-BE49-F238E27FC236}">
                <a16:creationId xmlns:a16="http://schemas.microsoft.com/office/drawing/2014/main" id="{2884EF19-6C50-44E7-BD2E-0E80C9A1D5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600200"/>
            <a:ext cx="4191000" cy="2438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inOrder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if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hasLeft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endParaRPr lang="en-US" altLang="en-US" sz="24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inOrder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left 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))</a:t>
            </a:r>
            <a:endParaRPr lang="en-US" altLang="en-US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visit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if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hasRight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endParaRPr lang="en-US" altLang="en-US" sz="24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inOrder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right 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))</a:t>
            </a:r>
          </a:p>
        </p:txBody>
      </p:sp>
      <p:grpSp>
        <p:nvGrpSpPr>
          <p:cNvPr id="17415" name="Group 5">
            <a:extLst>
              <a:ext uri="{FF2B5EF4-FFF2-40B4-BE49-F238E27FC236}">
                <a16:creationId xmlns:a16="http://schemas.microsoft.com/office/drawing/2014/main" id="{88C55539-1B85-49D4-931A-A0FC7F3C817F}"/>
              </a:ext>
            </a:extLst>
          </p:cNvPr>
          <p:cNvGrpSpPr>
            <a:grpSpLocks/>
          </p:cNvGrpSpPr>
          <p:nvPr/>
        </p:nvGrpSpPr>
        <p:grpSpPr bwMode="auto">
          <a:xfrm>
            <a:off x="1208088" y="3962400"/>
            <a:ext cx="3429000" cy="2286000"/>
            <a:chOff x="2928" y="2256"/>
            <a:chExt cx="2160" cy="1440"/>
          </a:xfrm>
        </p:grpSpPr>
        <p:sp>
          <p:nvSpPr>
            <p:cNvPr id="17425" name="Oval 6">
              <a:extLst>
                <a:ext uri="{FF2B5EF4-FFF2-40B4-BE49-F238E27FC236}">
                  <a16:creationId xmlns:a16="http://schemas.microsoft.com/office/drawing/2014/main" id="{F0379779-BCF4-4128-8038-6CDDA78F4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anose="05050102010706020507" pitchFamily="18" charset="2"/>
              </a:endParaRPr>
            </a:p>
          </p:txBody>
        </p:sp>
        <p:sp>
          <p:nvSpPr>
            <p:cNvPr id="17426" name="Oval 7">
              <a:extLst>
                <a:ext uri="{FF2B5EF4-FFF2-40B4-BE49-F238E27FC236}">
                  <a16:creationId xmlns:a16="http://schemas.microsoft.com/office/drawing/2014/main" id="{0F9F6325-46E9-45ED-B4F0-0EEB07B9BA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anose="05050102010706020507" pitchFamily="18" charset="2"/>
                <a:sym typeface="Symbol" panose="05050102010706020507" pitchFamily="18" charset="2"/>
              </a:endParaRPr>
            </a:p>
          </p:txBody>
        </p:sp>
        <p:sp>
          <p:nvSpPr>
            <p:cNvPr id="17427" name="Oval 8">
              <a:extLst>
                <a:ext uri="{FF2B5EF4-FFF2-40B4-BE49-F238E27FC236}">
                  <a16:creationId xmlns:a16="http://schemas.microsoft.com/office/drawing/2014/main" id="{5930CD9C-35B9-416E-B226-285B735A3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anose="05050102010706020507" pitchFamily="18" charset="2"/>
              </a:endParaRPr>
            </a:p>
          </p:txBody>
        </p:sp>
        <p:sp>
          <p:nvSpPr>
            <p:cNvPr id="17428" name="Oval 9">
              <a:extLst>
                <a:ext uri="{FF2B5EF4-FFF2-40B4-BE49-F238E27FC236}">
                  <a16:creationId xmlns:a16="http://schemas.microsoft.com/office/drawing/2014/main" id="{903951D3-AE55-41C8-AF9F-7271F1728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02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anose="05050102010706020507" pitchFamily="18" charset="2"/>
              </a:endParaRPr>
            </a:p>
          </p:txBody>
        </p:sp>
        <p:sp>
          <p:nvSpPr>
            <p:cNvPr id="17429" name="Rectangle 10">
              <a:extLst>
                <a:ext uri="{FF2B5EF4-FFF2-40B4-BE49-F238E27FC236}">
                  <a16:creationId xmlns:a16="http://schemas.microsoft.com/office/drawing/2014/main" id="{1ACB4F55-4191-4B31-9B9D-7192473EF4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7430" name="Rectangle 11">
              <a:extLst>
                <a:ext uri="{FF2B5EF4-FFF2-40B4-BE49-F238E27FC236}">
                  <a16:creationId xmlns:a16="http://schemas.microsoft.com/office/drawing/2014/main" id="{88B804B6-4CCF-48F2-9CE0-D0EC8824B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7431" name="Rectangle 12">
              <a:extLst>
                <a:ext uri="{FF2B5EF4-FFF2-40B4-BE49-F238E27FC236}">
                  <a16:creationId xmlns:a16="http://schemas.microsoft.com/office/drawing/2014/main" id="{E8BE9CE3-401C-4146-9BE8-37F37D696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7432" name="Rectangle 13">
              <a:extLst>
                <a:ext uri="{FF2B5EF4-FFF2-40B4-BE49-F238E27FC236}">
                  <a16:creationId xmlns:a16="http://schemas.microsoft.com/office/drawing/2014/main" id="{C7878D31-85D3-4229-AA78-1531469E19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7433" name="Rectangle 14">
              <a:extLst>
                <a:ext uri="{FF2B5EF4-FFF2-40B4-BE49-F238E27FC236}">
                  <a16:creationId xmlns:a16="http://schemas.microsoft.com/office/drawing/2014/main" id="{6E389525-F7C8-4119-954F-D79A88AF4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7434" name="AutoShape 15">
              <a:extLst>
                <a:ext uri="{FF2B5EF4-FFF2-40B4-BE49-F238E27FC236}">
                  <a16:creationId xmlns:a16="http://schemas.microsoft.com/office/drawing/2014/main" id="{115E8577-956E-4D9D-8048-D71A9D040704}"/>
                </a:ext>
              </a:extLst>
            </p:cNvPr>
            <p:cNvCxnSpPr>
              <a:cxnSpLocks noChangeShapeType="1"/>
              <a:stCxn id="17425" idx="3"/>
              <a:endCxn id="17427" idx="7"/>
            </p:cNvCxnSpPr>
            <p:nvPr/>
          </p:nvCxnSpPr>
          <p:spPr bwMode="auto">
            <a:xfrm flipH="1">
              <a:off x="3373" y="2467"/>
              <a:ext cx="79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35" name="AutoShape 16">
              <a:extLst>
                <a:ext uri="{FF2B5EF4-FFF2-40B4-BE49-F238E27FC236}">
                  <a16:creationId xmlns:a16="http://schemas.microsoft.com/office/drawing/2014/main" id="{E023CAA4-2F26-48CB-ABBD-04E1BB96AF6A}"/>
                </a:ext>
              </a:extLst>
            </p:cNvPr>
            <p:cNvCxnSpPr>
              <a:cxnSpLocks noChangeShapeType="1"/>
              <a:stCxn id="17426" idx="1"/>
              <a:endCxn id="17425" idx="5"/>
            </p:cNvCxnSpPr>
            <p:nvPr/>
          </p:nvCxnSpPr>
          <p:spPr bwMode="auto">
            <a:xfrm flipH="1" flipV="1">
              <a:off x="4333" y="2467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36" name="AutoShape 17">
              <a:extLst>
                <a:ext uri="{FF2B5EF4-FFF2-40B4-BE49-F238E27FC236}">
                  <a16:creationId xmlns:a16="http://schemas.microsoft.com/office/drawing/2014/main" id="{D072C051-CF89-4D69-A149-A6D1979F995D}"/>
                </a:ext>
              </a:extLst>
            </p:cNvPr>
            <p:cNvCxnSpPr>
              <a:cxnSpLocks noChangeShapeType="1"/>
              <a:stCxn id="17433" idx="0"/>
              <a:endCxn id="17426" idx="5"/>
            </p:cNvCxnSpPr>
            <p:nvPr/>
          </p:nvCxnSpPr>
          <p:spPr bwMode="auto">
            <a:xfrm flipH="1" flipV="1">
              <a:off x="4813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37" name="AutoShape 18">
              <a:extLst>
                <a:ext uri="{FF2B5EF4-FFF2-40B4-BE49-F238E27FC236}">
                  <a16:creationId xmlns:a16="http://schemas.microsoft.com/office/drawing/2014/main" id="{B4C22903-43A9-4F64-8684-79BABDBAB21E}"/>
                </a:ext>
              </a:extLst>
            </p:cNvPr>
            <p:cNvCxnSpPr>
              <a:cxnSpLocks noChangeShapeType="1"/>
              <a:stCxn id="17432" idx="0"/>
              <a:endCxn id="17426" idx="3"/>
            </p:cNvCxnSpPr>
            <p:nvPr/>
          </p:nvCxnSpPr>
          <p:spPr bwMode="auto">
            <a:xfrm flipV="1">
              <a:off x="448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38" name="AutoShape 19">
              <a:extLst>
                <a:ext uri="{FF2B5EF4-FFF2-40B4-BE49-F238E27FC236}">
                  <a16:creationId xmlns:a16="http://schemas.microsoft.com/office/drawing/2014/main" id="{81AB2441-BD72-4AEF-A9E2-0BE8426CE5AC}"/>
                </a:ext>
              </a:extLst>
            </p:cNvPr>
            <p:cNvCxnSpPr>
              <a:cxnSpLocks noChangeShapeType="1"/>
              <a:stCxn id="17431" idx="0"/>
              <a:endCxn id="17428" idx="5"/>
            </p:cNvCxnSpPr>
            <p:nvPr/>
          </p:nvCxnSpPr>
          <p:spPr bwMode="auto">
            <a:xfrm flipH="1" flipV="1">
              <a:off x="3853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39" name="AutoShape 20">
              <a:extLst>
                <a:ext uri="{FF2B5EF4-FFF2-40B4-BE49-F238E27FC236}">
                  <a16:creationId xmlns:a16="http://schemas.microsoft.com/office/drawing/2014/main" id="{FF955C7F-8A53-4907-93D9-B986D0083FA6}"/>
                </a:ext>
              </a:extLst>
            </p:cNvPr>
            <p:cNvCxnSpPr>
              <a:cxnSpLocks noChangeShapeType="1"/>
              <a:stCxn id="17430" idx="0"/>
              <a:endCxn id="17428" idx="3"/>
            </p:cNvCxnSpPr>
            <p:nvPr/>
          </p:nvCxnSpPr>
          <p:spPr bwMode="auto">
            <a:xfrm flipV="1">
              <a:off x="3528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40" name="AutoShape 21">
              <a:extLst>
                <a:ext uri="{FF2B5EF4-FFF2-40B4-BE49-F238E27FC236}">
                  <a16:creationId xmlns:a16="http://schemas.microsoft.com/office/drawing/2014/main" id="{2C7CAB40-83A2-45CA-A070-60CC5AB4F212}"/>
                </a:ext>
              </a:extLst>
            </p:cNvPr>
            <p:cNvCxnSpPr>
              <a:cxnSpLocks noChangeShapeType="1"/>
              <a:stCxn id="17429" idx="0"/>
              <a:endCxn id="17427" idx="3"/>
            </p:cNvCxnSpPr>
            <p:nvPr/>
          </p:nvCxnSpPr>
          <p:spPr bwMode="auto">
            <a:xfrm flipV="1">
              <a:off x="304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41" name="AutoShape 22">
              <a:extLst>
                <a:ext uri="{FF2B5EF4-FFF2-40B4-BE49-F238E27FC236}">
                  <a16:creationId xmlns:a16="http://schemas.microsoft.com/office/drawing/2014/main" id="{72EE9EB7-0215-4104-AEF9-85EEB086F2A7}"/>
                </a:ext>
              </a:extLst>
            </p:cNvPr>
            <p:cNvCxnSpPr>
              <a:cxnSpLocks noChangeShapeType="1"/>
              <a:stCxn id="17428" idx="1"/>
              <a:endCxn id="17427" idx="5"/>
            </p:cNvCxnSpPr>
            <p:nvPr/>
          </p:nvCxnSpPr>
          <p:spPr bwMode="auto">
            <a:xfrm flipH="1" flipV="1">
              <a:off x="3373" y="2851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416" name="Text Box 23">
            <a:extLst>
              <a:ext uri="{FF2B5EF4-FFF2-40B4-BE49-F238E27FC236}">
                <a16:creationId xmlns:a16="http://schemas.microsoft.com/office/drawing/2014/main" id="{90E78EFF-E55F-4893-BBE0-F510EC00C7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225" y="54864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7417" name="Text Box 24">
            <a:extLst>
              <a:ext uri="{FF2B5EF4-FFF2-40B4-BE49-F238E27FC236}">
                <a16:creationId xmlns:a16="http://schemas.microsoft.com/office/drawing/2014/main" id="{8AA331CB-6A0F-4CF8-846C-E081192D2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8387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7418" name="Text Box 25">
            <a:extLst>
              <a:ext uri="{FF2B5EF4-FFF2-40B4-BE49-F238E27FC236}">
                <a16:creationId xmlns:a16="http://schemas.microsoft.com/office/drawing/2014/main" id="{A260D724-AC3A-4303-B71D-A13FDAC5B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9225" y="4259263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7419" name="Text Box 26">
            <a:extLst>
              <a:ext uri="{FF2B5EF4-FFF2-40B4-BE49-F238E27FC236}">
                <a16:creationId xmlns:a16="http://schemas.microsoft.com/office/drawing/2014/main" id="{B88FE33A-1F08-4938-9E53-0CF1A6A2E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4488" y="54864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7420" name="Text Box 27">
            <a:extLst>
              <a:ext uri="{FF2B5EF4-FFF2-40B4-BE49-F238E27FC236}">
                <a16:creationId xmlns:a16="http://schemas.microsoft.com/office/drawing/2014/main" id="{03904938-1B42-48D9-87A5-661D090A7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7025" y="37338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7421" name="Text Box 28">
            <a:extLst>
              <a:ext uri="{FF2B5EF4-FFF2-40B4-BE49-F238E27FC236}">
                <a16:creationId xmlns:a16="http://schemas.microsoft.com/office/drawing/2014/main" id="{67847FDC-85F4-452C-9DE4-4EE0D0F79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1688" y="48387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7422" name="Text Box 29">
            <a:extLst>
              <a:ext uri="{FF2B5EF4-FFF2-40B4-BE49-F238E27FC236}">
                <a16:creationId xmlns:a16="http://schemas.microsoft.com/office/drawing/2014/main" id="{0612DF9D-3A47-42F2-9B48-A2891C7AC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688" y="48387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17423" name="Text Box 30">
            <a:extLst>
              <a:ext uri="{FF2B5EF4-FFF2-40B4-BE49-F238E27FC236}">
                <a16:creationId xmlns:a16="http://schemas.microsoft.com/office/drawing/2014/main" id="{424CBEE3-6F1D-4DAB-A5EF-DFCCC8AC7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7013" y="4259263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17424" name="Text Box 31">
            <a:extLst>
              <a:ext uri="{FF2B5EF4-FFF2-40B4-BE49-F238E27FC236}">
                <a16:creationId xmlns:a16="http://schemas.microsoft.com/office/drawing/2014/main" id="{F674E60A-7DDC-4A3C-BFE2-34296A59B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7288" y="48387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>
            <a:extLst>
              <a:ext uri="{FF2B5EF4-FFF2-40B4-BE49-F238E27FC236}">
                <a16:creationId xmlns:a16="http://schemas.microsoft.com/office/drawing/2014/main" id="{A5F242A1-026A-44FB-BF5B-1C8DEA6863C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67159F1B-75A3-445E-BBA3-7FAB1AF86C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F0C5AAB-37D0-4842-8566-83CE1064820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073F5998-37BE-4685-BE15-6B31C5DAE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altLang="en-US"/>
              <a:t>Print Arithmetic Expressions</a:t>
            </a:r>
          </a:p>
        </p:txBody>
      </p:sp>
      <p:sp>
        <p:nvSpPr>
          <p:cNvPr id="1843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C66CD8F-7C15-4BAD-9A04-56D1D62383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3657600" cy="213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/>
              <a:t>Specialization of an inorder traversal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/>
              <a:t>print operand or operator when visiting node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/>
              <a:t>print “(“ before traversing left subtree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/>
              <a:t>print “)“ after traversing right subtree</a:t>
            </a:r>
          </a:p>
        </p:txBody>
      </p:sp>
      <p:sp>
        <p:nvSpPr>
          <p:cNvPr id="18438" name="Text Box 4">
            <a:extLst>
              <a:ext uri="{FF2B5EF4-FFF2-40B4-BE49-F238E27FC236}">
                <a16:creationId xmlns:a16="http://schemas.microsoft.com/office/drawing/2014/main" id="{F810B3C6-9A23-4287-8ED1-D19CB30F6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600200"/>
            <a:ext cx="4191000" cy="31686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400" b="1"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printExpr(v)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if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hasLeft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b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</a:b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	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print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>
                <a:solidFill>
                  <a:schemeClr val="accent2"/>
                </a:solidFill>
              </a:rPr>
              <a:t>“</a:t>
            </a:r>
            <a:r>
              <a:rPr lang="en-US" altLang="en-US" sz="2400">
                <a:solidFill>
                  <a:srgbClr val="000000"/>
                </a:solidFill>
              </a:rPr>
              <a:t>(</a:t>
            </a:r>
            <a:r>
              <a:rPr lang="en-US" altLang="en-US" sz="2400">
                <a:solidFill>
                  <a:schemeClr val="accent2"/>
                </a:solidFill>
              </a:rPr>
              <a:t>’’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endParaRPr lang="en-US" altLang="en-US" sz="24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printExpr </a:t>
            </a:r>
            <a:r>
              <a:rPr lang="en-US" altLang="en-US" i="1">
                <a:solidFill>
                  <a:schemeClr val="accent2"/>
                </a:solidFill>
                <a:latin typeface="Times New Roman" panose="02020603050405020304" pitchFamily="18" charset="0"/>
              </a:rPr>
              <a:t>(left(v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))</a:t>
            </a:r>
            <a:endParaRPr lang="en-US" altLang="en-US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print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v.element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())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if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hasRight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endParaRPr lang="en-US" altLang="en-US" sz="24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lvl="2" eaLnBrk="1" hangingPunct="1"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b="1" i="1">
                <a:solidFill>
                  <a:schemeClr val="accent2"/>
                </a:solidFill>
                <a:latin typeface="Times New Roman" panose="02020603050405020304" pitchFamily="18" charset="0"/>
              </a:rPr>
              <a:t>printExpr </a:t>
            </a:r>
            <a:r>
              <a:rPr lang="en-US" altLang="en-US" i="1">
                <a:solidFill>
                  <a:schemeClr val="accent2"/>
                </a:solidFill>
                <a:latin typeface="Times New Roman" panose="02020603050405020304" pitchFamily="18" charset="0"/>
              </a:rPr>
              <a:t>(right(v</a:t>
            </a:r>
            <a:r>
              <a:rPr lang="en-US" altLang="en-US">
                <a:solidFill>
                  <a:schemeClr val="accent2"/>
                </a:solidFill>
                <a:latin typeface="Times New Roman" panose="02020603050405020304" pitchFamily="18" charset="0"/>
              </a:rPr>
              <a:t>))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	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print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>
                <a:solidFill>
                  <a:schemeClr val="accent2"/>
                </a:solidFill>
              </a:rPr>
              <a:t>“</a:t>
            </a:r>
            <a:r>
              <a:rPr lang="en-US" altLang="en-US" sz="2400">
                <a:solidFill>
                  <a:srgbClr val="000000"/>
                </a:solidFill>
              </a:rPr>
              <a:t>)</a:t>
            </a:r>
            <a:r>
              <a:rPr lang="en-US" altLang="en-US" sz="2400">
                <a:solidFill>
                  <a:schemeClr val="accent2"/>
                </a:solidFill>
              </a:rPr>
              <a:t>’’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</p:txBody>
      </p:sp>
      <p:grpSp>
        <p:nvGrpSpPr>
          <p:cNvPr id="18439" name="Group 5">
            <a:extLst>
              <a:ext uri="{FF2B5EF4-FFF2-40B4-BE49-F238E27FC236}">
                <a16:creationId xmlns:a16="http://schemas.microsoft.com/office/drawing/2014/main" id="{0ABC2001-A7F9-4986-936B-8E4981D88321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3886200"/>
            <a:ext cx="3429000" cy="2286000"/>
            <a:chOff x="2928" y="2256"/>
            <a:chExt cx="2160" cy="1440"/>
          </a:xfrm>
        </p:grpSpPr>
        <p:sp>
          <p:nvSpPr>
            <p:cNvPr id="18441" name="Oval 6">
              <a:extLst>
                <a:ext uri="{FF2B5EF4-FFF2-40B4-BE49-F238E27FC236}">
                  <a16:creationId xmlns:a16="http://schemas.microsoft.com/office/drawing/2014/main" id="{3CE0423C-A6F4-4E11-A11E-5D0FB22D9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anose="05050102010706020507" pitchFamily="18" charset="2"/>
                </a:rPr>
                <a:t>+</a:t>
              </a:r>
            </a:p>
          </p:txBody>
        </p:sp>
        <p:sp>
          <p:nvSpPr>
            <p:cNvPr id="18442" name="Oval 7">
              <a:extLst>
                <a:ext uri="{FF2B5EF4-FFF2-40B4-BE49-F238E27FC236}">
                  <a16:creationId xmlns:a16="http://schemas.microsoft.com/office/drawing/2014/main" id="{42D9E674-A7D0-490F-9640-2F7A5156DD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anose="05050102010706020507" pitchFamily="18" charset="2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18443" name="Oval 8">
              <a:extLst>
                <a:ext uri="{FF2B5EF4-FFF2-40B4-BE49-F238E27FC236}">
                  <a16:creationId xmlns:a16="http://schemas.microsoft.com/office/drawing/2014/main" id="{ECA27D7D-9C5C-431A-961B-4C7A83F4F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anose="05050102010706020507" pitchFamily="18" charset="2"/>
                  <a:sym typeface="Symbol" panose="05050102010706020507" pitchFamily="18" charset="2"/>
                </a:rPr>
                <a:t></a:t>
              </a:r>
              <a:endParaRPr lang="en-US" altLang="en-US" sz="2400">
                <a:latin typeface="Symbol" panose="05050102010706020507" pitchFamily="18" charset="2"/>
              </a:endParaRPr>
            </a:p>
          </p:txBody>
        </p:sp>
        <p:sp>
          <p:nvSpPr>
            <p:cNvPr id="18444" name="Oval 9">
              <a:extLst>
                <a:ext uri="{FF2B5EF4-FFF2-40B4-BE49-F238E27FC236}">
                  <a16:creationId xmlns:a16="http://schemas.microsoft.com/office/drawing/2014/main" id="{2C34BA1E-E0AE-45AA-BDF4-3B8FB05BD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02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18445" name="Rectangle 10">
              <a:extLst>
                <a:ext uri="{FF2B5EF4-FFF2-40B4-BE49-F238E27FC236}">
                  <a16:creationId xmlns:a16="http://schemas.microsoft.com/office/drawing/2014/main" id="{7B26F46D-BBFF-4667-8DF1-288FC2289E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2</a:t>
              </a:r>
            </a:p>
          </p:txBody>
        </p:sp>
        <p:sp>
          <p:nvSpPr>
            <p:cNvPr id="18446" name="Rectangle 11">
              <a:extLst>
                <a:ext uri="{FF2B5EF4-FFF2-40B4-BE49-F238E27FC236}">
                  <a16:creationId xmlns:a16="http://schemas.microsoft.com/office/drawing/2014/main" id="{45AE3B3A-1F6A-4C99-A4D4-AD7765E3C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a</a:t>
              </a:r>
            </a:p>
          </p:txBody>
        </p:sp>
        <p:sp>
          <p:nvSpPr>
            <p:cNvPr id="18447" name="Rectangle 12">
              <a:extLst>
                <a:ext uri="{FF2B5EF4-FFF2-40B4-BE49-F238E27FC236}">
                  <a16:creationId xmlns:a16="http://schemas.microsoft.com/office/drawing/2014/main" id="{6C844A74-D22E-4774-9943-58DB54F2F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1</a:t>
              </a:r>
            </a:p>
          </p:txBody>
        </p:sp>
        <p:sp>
          <p:nvSpPr>
            <p:cNvPr id="18448" name="Rectangle 13">
              <a:extLst>
                <a:ext uri="{FF2B5EF4-FFF2-40B4-BE49-F238E27FC236}">
                  <a16:creationId xmlns:a16="http://schemas.microsoft.com/office/drawing/2014/main" id="{7CA90D4B-4441-40B2-A87D-C6B76637F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3</a:t>
              </a:r>
            </a:p>
          </p:txBody>
        </p:sp>
        <p:sp>
          <p:nvSpPr>
            <p:cNvPr id="18449" name="Rectangle 14">
              <a:extLst>
                <a:ext uri="{FF2B5EF4-FFF2-40B4-BE49-F238E27FC236}">
                  <a16:creationId xmlns:a16="http://schemas.microsoft.com/office/drawing/2014/main" id="{7722EEB5-0F2E-44F9-AFCF-D853C7911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b</a:t>
              </a:r>
            </a:p>
          </p:txBody>
        </p:sp>
        <p:cxnSp>
          <p:nvCxnSpPr>
            <p:cNvPr id="18450" name="AutoShape 15">
              <a:extLst>
                <a:ext uri="{FF2B5EF4-FFF2-40B4-BE49-F238E27FC236}">
                  <a16:creationId xmlns:a16="http://schemas.microsoft.com/office/drawing/2014/main" id="{C06933D7-8E7A-4C5E-B45D-5A9CAE7E1F63}"/>
                </a:ext>
              </a:extLst>
            </p:cNvPr>
            <p:cNvCxnSpPr>
              <a:cxnSpLocks noChangeShapeType="1"/>
              <a:stCxn id="18441" idx="3"/>
              <a:endCxn id="18443" idx="7"/>
            </p:cNvCxnSpPr>
            <p:nvPr/>
          </p:nvCxnSpPr>
          <p:spPr bwMode="auto">
            <a:xfrm flipH="1">
              <a:off x="3373" y="2467"/>
              <a:ext cx="79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1" name="AutoShape 16">
              <a:extLst>
                <a:ext uri="{FF2B5EF4-FFF2-40B4-BE49-F238E27FC236}">
                  <a16:creationId xmlns:a16="http://schemas.microsoft.com/office/drawing/2014/main" id="{3E7E014B-B09D-40A0-A23C-440EFFCBD6ED}"/>
                </a:ext>
              </a:extLst>
            </p:cNvPr>
            <p:cNvCxnSpPr>
              <a:cxnSpLocks noChangeShapeType="1"/>
              <a:stCxn id="18442" idx="1"/>
              <a:endCxn id="18441" idx="5"/>
            </p:cNvCxnSpPr>
            <p:nvPr/>
          </p:nvCxnSpPr>
          <p:spPr bwMode="auto">
            <a:xfrm flipH="1" flipV="1">
              <a:off x="4333" y="2467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2" name="AutoShape 17">
              <a:extLst>
                <a:ext uri="{FF2B5EF4-FFF2-40B4-BE49-F238E27FC236}">
                  <a16:creationId xmlns:a16="http://schemas.microsoft.com/office/drawing/2014/main" id="{E304AA23-BA9C-49F2-B083-B7C68670DBDB}"/>
                </a:ext>
              </a:extLst>
            </p:cNvPr>
            <p:cNvCxnSpPr>
              <a:cxnSpLocks noChangeShapeType="1"/>
              <a:stCxn id="18449" idx="0"/>
              <a:endCxn id="18442" idx="5"/>
            </p:cNvCxnSpPr>
            <p:nvPr/>
          </p:nvCxnSpPr>
          <p:spPr bwMode="auto">
            <a:xfrm flipH="1" flipV="1">
              <a:off x="4813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3" name="AutoShape 18">
              <a:extLst>
                <a:ext uri="{FF2B5EF4-FFF2-40B4-BE49-F238E27FC236}">
                  <a16:creationId xmlns:a16="http://schemas.microsoft.com/office/drawing/2014/main" id="{75F7C1EF-A967-475C-A66D-B03EB2BD540E}"/>
                </a:ext>
              </a:extLst>
            </p:cNvPr>
            <p:cNvCxnSpPr>
              <a:cxnSpLocks noChangeShapeType="1"/>
              <a:stCxn id="18448" idx="0"/>
              <a:endCxn id="18442" idx="3"/>
            </p:cNvCxnSpPr>
            <p:nvPr/>
          </p:nvCxnSpPr>
          <p:spPr bwMode="auto">
            <a:xfrm flipV="1">
              <a:off x="448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4" name="AutoShape 19">
              <a:extLst>
                <a:ext uri="{FF2B5EF4-FFF2-40B4-BE49-F238E27FC236}">
                  <a16:creationId xmlns:a16="http://schemas.microsoft.com/office/drawing/2014/main" id="{3AE3F0BC-9441-4359-8ADA-FF659C08635A}"/>
                </a:ext>
              </a:extLst>
            </p:cNvPr>
            <p:cNvCxnSpPr>
              <a:cxnSpLocks noChangeShapeType="1"/>
              <a:stCxn id="18447" idx="0"/>
              <a:endCxn id="18444" idx="5"/>
            </p:cNvCxnSpPr>
            <p:nvPr/>
          </p:nvCxnSpPr>
          <p:spPr bwMode="auto">
            <a:xfrm flipH="1" flipV="1">
              <a:off x="3853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5" name="AutoShape 20">
              <a:extLst>
                <a:ext uri="{FF2B5EF4-FFF2-40B4-BE49-F238E27FC236}">
                  <a16:creationId xmlns:a16="http://schemas.microsoft.com/office/drawing/2014/main" id="{31FD7135-9D56-457F-AD7F-95991B72C566}"/>
                </a:ext>
              </a:extLst>
            </p:cNvPr>
            <p:cNvCxnSpPr>
              <a:cxnSpLocks noChangeShapeType="1"/>
              <a:stCxn id="18446" idx="0"/>
              <a:endCxn id="18444" idx="3"/>
            </p:cNvCxnSpPr>
            <p:nvPr/>
          </p:nvCxnSpPr>
          <p:spPr bwMode="auto">
            <a:xfrm flipV="1">
              <a:off x="3528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6" name="AutoShape 21">
              <a:extLst>
                <a:ext uri="{FF2B5EF4-FFF2-40B4-BE49-F238E27FC236}">
                  <a16:creationId xmlns:a16="http://schemas.microsoft.com/office/drawing/2014/main" id="{68D6CC2F-7420-4D64-8E4F-2F002616D254}"/>
                </a:ext>
              </a:extLst>
            </p:cNvPr>
            <p:cNvCxnSpPr>
              <a:cxnSpLocks noChangeShapeType="1"/>
              <a:stCxn id="18445" idx="0"/>
              <a:endCxn id="18443" idx="3"/>
            </p:cNvCxnSpPr>
            <p:nvPr/>
          </p:nvCxnSpPr>
          <p:spPr bwMode="auto">
            <a:xfrm flipV="1">
              <a:off x="304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457" name="AutoShape 22">
              <a:extLst>
                <a:ext uri="{FF2B5EF4-FFF2-40B4-BE49-F238E27FC236}">
                  <a16:creationId xmlns:a16="http://schemas.microsoft.com/office/drawing/2014/main" id="{4B2504DD-F129-47C7-9FCF-C22618CC5053}"/>
                </a:ext>
              </a:extLst>
            </p:cNvPr>
            <p:cNvCxnSpPr>
              <a:cxnSpLocks noChangeShapeType="1"/>
              <a:stCxn id="18444" idx="1"/>
              <a:endCxn id="18443" idx="5"/>
            </p:cNvCxnSpPr>
            <p:nvPr/>
          </p:nvCxnSpPr>
          <p:spPr bwMode="auto">
            <a:xfrm flipH="1" flipV="1">
              <a:off x="3373" y="2851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8440" name="Text Box 32">
            <a:extLst>
              <a:ext uri="{FF2B5EF4-FFF2-40B4-BE49-F238E27FC236}">
                <a16:creationId xmlns:a16="http://schemas.microsoft.com/office/drawing/2014/main" id="{9A3E9542-C331-4321-8C86-4E01FB2359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5410200"/>
            <a:ext cx="3327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((2 </a:t>
            </a:r>
            <a:r>
              <a:rPr lang="en-US" altLang="en-US" sz="2400">
                <a:latin typeface="Symbol" panose="05050102010706020507" pitchFamily="18" charset="2"/>
                <a:sym typeface="Symbol" panose="05050102010706020507" pitchFamily="18" charset="2"/>
              </a:rPr>
              <a:t> 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/>
              <a:t>a </a:t>
            </a:r>
            <a:r>
              <a:rPr lang="en-US" altLang="en-US" sz="2400">
                <a:latin typeface="Symbol" panose="05050102010706020507" pitchFamily="18" charset="2"/>
              </a:rPr>
              <a:t>-</a:t>
            </a:r>
            <a:r>
              <a:rPr lang="en-US" altLang="en-US" sz="2400"/>
              <a:t> 1)) </a:t>
            </a:r>
            <a:r>
              <a:rPr lang="en-US" altLang="en-US" sz="2400">
                <a:latin typeface="Symbol" panose="05050102010706020507" pitchFamily="18" charset="2"/>
              </a:rPr>
              <a:t>+</a:t>
            </a:r>
            <a:r>
              <a:rPr lang="en-US" altLang="en-US" sz="2400"/>
              <a:t> (3 </a:t>
            </a:r>
            <a:r>
              <a:rPr lang="en-US" altLang="en-US" sz="2400">
                <a:latin typeface="Symbol" panose="05050102010706020507" pitchFamily="18" charset="2"/>
                <a:sym typeface="Symbol" panose="05050102010706020507" pitchFamily="18" charset="2"/>
              </a:rPr>
              <a:t> </a:t>
            </a:r>
            <a:r>
              <a:rPr lang="en-US" altLang="en-US" sz="2400"/>
              <a:t>b))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4">
            <a:extLst>
              <a:ext uri="{FF2B5EF4-FFF2-40B4-BE49-F238E27FC236}">
                <a16:creationId xmlns:a16="http://schemas.microsoft.com/office/drawing/2014/main" id="{83C190F2-FC45-4086-ADC6-9077F330839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20483" name="Slide Number Placeholder 5">
            <a:extLst>
              <a:ext uri="{FF2B5EF4-FFF2-40B4-BE49-F238E27FC236}">
                <a16:creationId xmlns:a16="http://schemas.microsoft.com/office/drawing/2014/main" id="{2428A476-F7FD-4F5D-8FE2-F0F7DC44BD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0C01675-C3C0-4D12-9B27-6EE940C02F6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/>
          </a:p>
        </p:txBody>
      </p:sp>
      <p:grpSp>
        <p:nvGrpSpPr>
          <p:cNvPr id="20484" name="Group 110">
            <a:extLst>
              <a:ext uri="{FF2B5EF4-FFF2-40B4-BE49-F238E27FC236}">
                <a16:creationId xmlns:a16="http://schemas.microsoft.com/office/drawing/2014/main" id="{B7BD29F0-4F8D-435F-A97E-09AB776A1405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1905000"/>
            <a:ext cx="1028700" cy="342900"/>
            <a:chOff x="2232" y="2244"/>
            <a:chExt cx="648" cy="216"/>
          </a:xfrm>
        </p:grpSpPr>
        <p:sp>
          <p:nvSpPr>
            <p:cNvPr id="20553" name="Rectangle 76">
              <a:extLst>
                <a:ext uri="{FF2B5EF4-FFF2-40B4-BE49-F238E27FC236}">
                  <a16:creationId xmlns:a16="http://schemas.microsoft.com/office/drawing/2014/main" id="{181C7548-77FD-4D95-B3BC-D7B9C923E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2" y="2244"/>
              <a:ext cx="216" cy="21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0554" name="Rectangle 77">
              <a:extLst>
                <a:ext uri="{FF2B5EF4-FFF2-40B4-BE49-F238E27FC236}">
                  <a16:creationId xmlns:a16="http://schemas.microsoft.com/office/drawing/2014/main" id="{652EC05E-E2EC-4B7B-9D18-75D2359E8B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4" y="2244"/>
              <a:ext cx="216" cy="21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0555" name="Rectangle 109">
              <a:extLst>
                <a:ext uri="{FF2B5EF4-FFF2-40B4-BE49-F238E27FC236}">
                  <a16:creationId xmlns:a16="http://schemas.microsoft.com/office/drawing/2014/main" id="{518EE387-D029-4483-888C-71D990539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2244"/>
              <a:ext cx="216" cy="216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ym typeface="Symbol" panose="05050102010706020507" pitchFamily="18" charset="2"/>
                </a:rPr>
                <a:t></a:t>
              </a:r>
            </a:p>
          </p:txBody>
        </p:sp>
      </p:grpSp>
      <p:sp>
        <p:nvSpPr>
          <p:cNvPr id="20485" name="Rectangle 2">
            <a:extLst>
              <a:ext uri="{FF2B5EF4-FFF2-40B4-BE49-F238E27FC236}">
                <a16:creationId xmlns:a16="http://schemas.microsoft.com/office/drawing/2014/main" id="{B5C9DBE9-7CA1-43BA-8DFB-3D47653E90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Linked Structure for Trees</a:t>
            </a:r>
          </a:p>
        </p:txBody>
      </p:sp>
      <p:sp>
        <p:nvSpPr>
          <p:cNvPr id="20486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ADE8536-53A4-4294-95B4-B189A4869B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00200"/>
            <a:ext cx="3200400" cy="213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1800" dirty="0"/>
              <a:t>A node is represented by an object storing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Element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Parent node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600" dirty="0"/>
              <a:t>Sequence of children nodes</a:t>
            </a:r>
          </a:p>
        </p:txBody>
      </p:sp>
      <p:sp>
        <p:nvSpPr>
          <p:cNvPr id="20487" name="Oval 7">
            <a:extLst>
              <a:ext uri="{FF2B5EF4-FFF2-40B4-BE49-F238E27FC236}">
                <a16:creationId xmlns:a16="http://schemas.microsoft.com/office/drawing/2014/main" id="{389AA6B5-F4F3-487A-91BC-29EECE0792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1713" y="3962400"/>
            <a:ext cx="501650" cy="5000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  <a:sym typeface="Symbol" panose="05050102010706020507" pitchFamily="18" charset="2"/>
              </a:rPr>
              <a:t>B</a:t>
            </a:r>
            <a:endParaRPr lang="en-US" altLang="en-US" sz="2400">
              <a:solidFill>
                <a:schemeClr val="tx2"/>
              </a:solidFill>
            </a:endParaRPr>
          </a:p>
        </p:txBody>
      </p:sp>
      <p:sp>
        <p:nvSpPr>
          <p:cNvPr id="20488" name="Oval 8">
            <a:extLst>
              <a:ext uri="{FF2B5EF4-FFF2-40B4-BE49-F238E27FC236}">
                <a16:creationId xmlns:a16="http://schemas.microsoft.com/office/drawing/2014/main" id="{A2C1822C-21F5-4D31-A499-596651B71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9650" y="4778375"/>
            <a:ext cx="501650" cy="5000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3EF53B4D-CCA8-4A5F-BE36-5A6500184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3475" y="4778375"/>
            <a:ext cx="500063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20490" name="Rectangle 10">
            <a:extLst>
              <a:ext uri="{FF2B5EF4-FFF2-40B4-BE49-F238E27FC236}">
                <a16:creationId xmlns:a16="http://schemas.microsoft.com/office/drawing/2014/main" id="{45630F25-D129-4E42-A9B1-47EAE48C3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7050" y="5638800"/>
            <a:ext cx="500063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4DEA2243-7E5D-4D3F-8579-10470427D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5638800"/>
            <a:ext cx="500062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E</a:t>
            </a:r>
          </a:p>
        </p:txBody>
      </p:sp>
      <p:cxnSp>
        <p:nvCxnSpPr>
          <p:cNvPr id="20492" name="AutoShape 18">
            <a:extLst>
              <a:ext uri="{FF2B5EF4-FFF2-40B4-BE49-F238E27FC236}">
                <a16:creationId xmlns:a16="http://schemas.microsoft.com/office/drawing/2014/main" id="{C28138C4-8DE9-4D8C-8D26-8ACACA20D91E}"/>
              </a:ext>
            </a:extLst>
          </p:cNvPr>
          <p:cNvCxnSpPr>
            <a:cxnSpLocks noChangeShapeType="1"/>
            <a:stCxn id="20491" idx="0"/>
            <a:endCxn id="20488" idx="5"/>
          </p:cNvCxnSpPr>
          <p:nvPr/>
        </p:nvCxnSpPr>
        <p:spPr bwMode="auto">
          <a:xfrm flipH="1" flipV="1">
            <a:off x="2708275" y="5214938"/>
            <a:ext cx="341313" cy="4143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3" name="AutoShape 19">
            <a:extLst>
              <a:ext uri="{FF2B5EF4-FFF2-40B4-BE49-F238E27FC236}">
                <a16:creationId xmlns:a16="http://schemas.microsoft.com/office/drawing/2014/main" id="{BB355564-C9A0-4D17-A0F0-313FD0D162C4}"/>
              </a:ext>
            </a:extLst>
          </p:cNvPr>
          <p:cNvCxnSpPr>
            <a:cxnSpLocks noChangeShapeType="1"/>
            <a:stCxn id="20490" idx="0"/>
            <a:endCxn id="20488" idx="3"/>
          </p:cNvCxnSpPr>
          <p:nvPr/>
        </p:nvCxnSpPr>
        <p:spPr bwMode="auto">
          <a:xfrm flipV="1">
            <a:off x="2047875" y="5214938"/>
            <a:ext cx="304800" cy="4143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AutoShape 20">
            <a:extLst>
              <a:ext uri="{FF2B5EF4-FFF2-40B4-BE49-F238E27FC236}">
                <a16:creationId xmlns:a16="http://schemas.microsoft.com/office/drawing/2014/main" id="{2AB3FBB4-8754-4E82-A0C5-468E036B1029}"/>
              </a:ext>
            </a:extLst>
          </p:cNvPr>
          <p:cNvCxnSpPr>
            <a:cxnSpLocks noChangeShapeType="1"/>
            <a:stCxn id="20489" idx="0"/>
            <a:endCxn id="20487" idx="3"/>
          </p:cNvCxnSpPr>
          <p:nvPr/>
        </p:nvCxnSpPr>
        <p:spPr bwMode="auto">
          <a:xfrm flipV="1">
            <a:off x="1384300" y="4398963"/>
            <a:ext cx="960438" cy="3698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5" name="AutoShape 21">
            <a:extLst>
              <a:ext uri="{FF2B5EF4-FFF2-40B4-BE49-F238E27FC236}">
                <a16:creationId xmlns:a16="http://schemas.microsoft.com/office/drawing/2014/main" id="{E334AE37-3130-4EC7-8D6E-C3BC16200118}"/>
              </a:ext>
            </a:extLst>
          </p:cNvPr>
          <p:cNvCxnSpPr>
            <a:cxnSpLocks noChangeShapeType="1"/>
            <a:stCxn id="20488" idx="0"/>
            <a:endCxn id="20487" idx="4"/>
          </p:cNvCxnSpPr>
          <p:nvPr/>
        </p:nvCxnSpPr>
        <p:spPr bwMode="auto">
          <a:xfrm flipH="1" flipV="1">
            <a:off x="2522538" y="4471988"/>
            <a:ext cx="7937" cy="2968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6" name="Rectangle 38">
            <a:extLst>
              <a:ext uri="{FF2B5EF4-FFF2-40B4-BE49-F238E27FC236}">
                <a16:creationId xmlns:a16="http://schemas.microsoft.com/office/drawing/2014/main" id="{ABCAAF8F-2A78-4FF1-B645-D318D4AD2B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138" y="4779963"/>
            <a:ext cx="500062" cy="500062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F</a:t>
            </a:r>
          </a:p>
        </p:txBody>
      </p:sp>
      <p:cxnSp>
        <p:nvCxnSpPr>
          <p:cNvPr id="20497" name="AutoShape 39">
            <a:extLst>
              <a:ext uri="{FF2B5EF4-FFF2-40B4-BE49-F238E27FC236}">
                <a16:creationId xmlns:a16="http://schemas.microsoft.com/office/drawing/2014/main" id="{D4B8E716-B288-4A1A-BB09-77FE90948E5D}"/>
              </a:ext>
            </a:extLst>
          </p:cNvPr>
          <p:cNvCxnSpPr>
            <a:cxnSpLocks noChangeShapeType="1"/>
            <a:stCxn id="20496" idx="0"/>
            <a:endCxn id="20487" idx="5"/>
          </p:cNvCxnSpPr>
          <p:nvPr/>
        </p:nvCxnSpPr>
        <p:spPr bwMode="auto">
          <a:xfrm flipH="1" flipV="1">
            <a:off x="2700338" y="4398963"/>
            <a:ext cx="936625" cy="3714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8" name="AutoShape 53">
            <a:extLst>
              <a:ext uri="{FF2B5EF4-FFF2-40B4-BE49-F238E27FC236}">
                <a16:creationId xmlns:a16="http://schemas.microsoft.com/office/drawing/2014/main" id="{63EE3D17-4F21-420E-8AD0-D3F5A9780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0" y="1978025"/>
            <a:ext cx="1371600" cy="415925"/>
          </a:xfrm>
          <a:prstGeom prst="roundRect">
            <a:avLst>
              <a:gd name="adj" fmla="val 16667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20499" name="AutoShape 54">
            <a:extLst>
              <a:ext uri="{FF2B5EF4-FFF2-40B4-BE49-F238E27FC236}">
                <a16:creationId xmlns:a16="http://schemas.microsoft.com/office/drawing/2014/main" id="{541C9552-D0F5-4AA0-80FF-D60EBEDBC8CE}"/>
              </a:ext>
            </a:extLst>
          </p:cNvPr>
          <p:cNvCxnSpPr>
            <a:cxnSpLocks noChangeShapeType="1"/>
            <a:stCxn id="20502" idx="2"/>
            <a:endCxn id="20500" idx="6"/>
          </p:cNvCxnSpPr>
          <p:nvPr/>
        </p:nvCxnSpPr>
        <p:spPr bwMode="auto">
          <a:xfrm flipH="1">
            <a:off x="5830888" y="2185988"/>
            <a:ext cx="60642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0" name="Oval 55">
            <a:extLst>
              <a:ext uri="{FF2B5EF4-FFF2-40B4-BE49-F238E27FC236}">
                <a16:creationId xmlns:a16="http://schemas.microsoft.com/office/drawing/2014/main" id="{D0A95233-E390-4679-8144-38EC99FF1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0213" y="2030413"/>
            <a:ext cx="312737" cy="3111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01" name="Oval 56">
            <a:extLst>
              <a:ext uri="{FF2B5EF4-FFF2-40B4-BE49-F238E27FC236}">
                <a16:creationId xmlns:a16="http://schemas.microsoft.com/office/drawing/2014/main" id="{1D1039D4-F8FD-4583-AEEA-F70965B11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525" y="2030413"/>
            <a:ext cx="311150" cy="3111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02" name="Oval 57">
            <a:extLst>
              <a:ext uri="{FF2B5EF4-FFF2-40B4-BE49-F238E27FC236}">
                <a16:creationId xmlns:a16="http://schemas.microsoft.com/office/drawing/2014/main" id="{8685063E-13C3-4440-8D3C-2C7957642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5250" y="2030413"/>
            <a:ext cx="312738" cy="3111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pSp>
        <p:nvGrpSpPr>
          <p:cNvPr id="20503" name="Group 86">
            <a:extLst>
              <a:ext uri="{FF2B5EF4-FFF2-40B4-BE49-F238E27FC236}">
                <a16:creationId xmlns:a16="http://schemas.microsoft.com/office/drawing/2014/main" id="{A296F221-F0FE-4456-81D5-C5001922E8BE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4683125"/>
            <a:ext cx="914400" cy="498475"/>
            <a:chOff x="4560" y="3216"/>
            <a:chExt cx="576" cy="314"/>
          </a:xfrm>
        </p:grpSpPr>
        <p:sp>
          <p:nvSpPr>
            <p:cNvPr id="20549" name="AutoShape 70">
              <a:extLst>
                <a:ext uri="{FF2B5EF4-FFF2-40B4-BE49-F238E27FC236}">
                  <a16:creationId xmlns:a16="http://schemas.microsoft.com/office/drawing/2014/main" id="{46A33C27-E0E3-4269-867D-01E2E2FD16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216"/>
              <a:ext cx="576" cy="314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20550" name="AutoShape 71">
              <a:extLst>
                <a:ext uri="{FF2B5EF4-FFF2-40B4-BE49-F238E27FC236}">
                  <a16:creationId xmlns:a16="http://schemas.microsoft.com/office/drawing/2014/main" id="{B8DACE5E-50A9-413A-AA17-28946C65F757}"/>
                </a:ext>
              </a:extLst>
            </p:cNvPr>
            <p:cNvCxnSpPr>
              <a:cxnSpLocks noChangeShapeType="1"/>
              <a:stCxn id="20552" idx="2"/>
              <a:endCxn id="20551" idx="6"/>
            </p:cNvCxnSpPr>
            <p:nvPr/>
          </p:nvCxnSpPr>
          <p:spPr bwMode="auto">
            <a:xfrm flipH="1">
              <a:off x="4802" y="3373"/>
              <a:ext cx="86" cy="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0551" name="Oval 72">
              <a:extLst>
                <a:ext uri="{FF2B5EF4-FFF2-40B4-BE49-F238E27FC236}">
                  <a16:creationId xmlns:a16="http://schemas.microsoft.com/office/drawing/2014/main" id="{3E032BC2-0713-41F5-A556-0508B4F4BD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3275"/>
              <a:ext cx="197" cy="196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0552" name="Oval 73">
              <a:extLst>
                <a:ext uri="{FF2B5EF4-FFF2-40B4-BE49-F238E27FC236}">
                  <a16:creationId xmlns:a16="http://schemas.microsoft.com/office/drawing/2014/main" id="{E2BAE365-2D3A-4250-9819-65D8F74D61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4" y="3275"/>
              <a:ext cx="196" cy="196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cxnSp>
        <p:nvCxnSpPr>
          <p:cNvPr id="20504" name="AutoShape 52">
            <a:extLst>
              <a:ext uri="{FF2B5EF4-FFF2-40B4-BE49-F238E27FC236}">
                <a16:creationId xmlns:a16="http://schemas.microsoft.com/office/drawing/2014/main" id="{75AF01CC-8CB5-4FDC-A514-84520B862639}"/>
              </a:ext>
            </a:extLst>
          </p:cNvPr>
          <p:cNvCxnSpPr>
            <a:cxnSpLocks noChangeShapeType="1"/>
            <a:endCxn id="20505" idx="0"/>
          </p:cNvCxnSpPr>
          <p:nvPr/>
        </p:nvCxnSpPr>
        <p:spPr bwMode="auto">
          <a:xfrm rot="16200000" flipH="1">
            <a:off x="4045744" y="2278856"/>
            <a:ext cx="457200" cy="14288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5" name="Text Box 87">
            <a:extLst>
              <a:ext uri="{FF2B5EF4-FFF2-40B4-BE49-F238E27FC236}">
                <a16:creationId xmlns:a16="http://schemas.microsoft.com/office/drawing/2014/main" id="{2E025FCB-02D8-4B72-BF3C-A86D2BDD1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514600"/>
            <a:ext cx="333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B</a:t>
            </a:r>
          </a:p>
        </p:txBody>
      </p:sp>
      <p:cxnSp>
        <p:nvCxnSpPr>
          <p:cNvPr id="20506" name="AutoShape 96">
            <a:extLst>
              <a:ext uri="{FF2B5EF4-FFF2-40B4-BE49-F238E27FC236}">
                <a16:creationId xmlns:a16="http://schemas.microsoft.com/office/drawing/2014/main" id="{08E244F6-17B0-41C6-8260-610395DFF1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00625" y="2079625"/>
            <a:ext cx="447675" cy="96838"/>
          </a:xfrm>
          <a:prstGeom prst="curvedConnector3">
            <a:avLst>
              <a:gd name="adj1" fmla="val 51065"/>
            </a:avLst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07" name="Oval 100">
            <a:extLst>
              <a:ext uri="{FF2B5EF4-FFF2-40B4-BE49-F238E27FC236}">
                <a16:creationId xmlns:a16="http://schemas.microsoft.com/office/drawing/2014/main" id="{8464EF99-09A7-4D82-967F-0BB93F1E8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0" y="2108200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08" name="Oval 101">
            <a:extLst>
              <a:ext uri="{FF2B5EF4-FFF2-40B4-BE49-F238E27FC236}">
                <a16:creationId xmlns:a16="http://schemas.microsoft.com/office/drawing/2014/main" id="{0947CF4B-8F61-4AA6-BBCC-C470B9033A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1238" y="2108200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09" name="Oval 102">
            <a:extLst>
              <a:ext uri="{FF2B5EF4-FFF2-40B4-BE49-F238E27FC236}">
                <a16:creationId xmlns:a16="http://schemas.microsoft.com/office/drawing/2014/main" id="{A6B89CED-AC35-41C6-9C90-7AB562294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2725" y="2108200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20510" name="AutoShape 104">
            <a:extLst>
              <a:ext uri="{FF2B5EF4-FFF2-40B4-BE49-F238E27FC236}">
                <a16:creationId xmlns:a16="http://schemas.microsoft.com/office/drawing/2014/main" id="{6C3C059E-6FF6-4C1A-B6B7-2F5B72846C6D}"/>
              </a:ext>
            </a:extLst>
          </p:cNvPr>
          <p:cNvCxnSpPr>
            <a:cxnSpLocks noChangeShapeType="1"/>
            <a:stCxn id="20508" idx="4"/>
            <a:endCxn id="20517" idx="0"/>
          </p:cNvCxnSpPr>
          <p:nvPr/>
        </p:nvCxnSpPr>
        <p:spPr bwMode="auto">
          <a:xfrm rot="16200000" flipH="1">
            <a:off x="6041231" y="2272507"/>
            <a:ext cx="987425" cy="811212"/>
          </a:xfrm>
          <a:prstGeom prst="curvedConnector3">
            <a:avLst>
              <a:gd name="adj1" fmla="val 50481"/>
            </a:avLst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511" name="AutoShape 105">
            <a:extLst>
              <a:ext uri="{FF2B5EF4-FFF2-40B4-BE49-F238E27FC236}">
                <a16:creationId xmlns:a16="http://schemas.microsoft.com/office/drawing/2014/main" id="{29B20B41-88F2-4EF6-8CB7-99F1B14FB4D9}"/>
              </a:ext>
            </a:extLst>
          </p:cNvPr>
          <p:cNvCxnSpPr>
            <a:cxnSpLocks noChangeShapeType="1"/>
            <a:stCxn id="20509" idx="4"/>
            <a:endCxn id="20520" idx="0"/>
          </p:cNvCxnSpPr>
          <p:nvPr/>
        </p:nvCxnSpPr>
        <p:spPr bwMode="auto">
          <a:xfrm rot="16200000" flipH="1">
            <a:off x="6897687" y="1887538"/>
            <a:ext cx="987425" cy="1581150"/>
          </a:xfrm>
          <a:prstGeom prst="curvedConnector3">
            <a:avLst>
              <a:gd name="adj1" fmla="val 50481"/>
            </a:avLst>
          </a:prstGeom>
          <a:noFill/>
          <a:ln w="19050">
            <a:solidFill>
              <a:schemeClr val="tx1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12" name="Rectangle 112">
            <a:extLst>
              <a:ext uri="{FF2B5EF4-FFF2-40B4-BE49-F238E27FC236}">
                <a16:creationId xmlns:a16="http://schemas.microsoft.com/office/drawing/2014/main" id="{8C613331-2335-4241-8BB3-B469A094B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477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13" name="Rectangle 113">
            <a:extLst>
              <a:ext uri="{FF2B5EF4-FFF2-40B4-BE49-F238E27FC236}">
                <a16:creationId xmlns:a16="http://schemas.microsoft.com/office/drawing/2014/main" id="{B0BC65F3-C2D2-49E2-AC52-8FECAE413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057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</a:t>
            </a:r>
          </a:p>
        </p:txBody>
      </p:sp>
      <p:sp>
        <p:nvSpPr>
          <p:cNvPr id="20514" name="Rectangle 114">
            <a:extLst>
              <a:ext uri="{FF2B5EF4-FFF2-40B4-BE49-F238E27FC236}">
                <a16:creationId xmlns:a16="http://schemas.microsoft.com/office/drawing/2014/main" id="{7FC16A69-C111-4858-BF9A-983D76DA3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767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ym typeface="Symbol" panose="05050102010706020507" pitchFamily="18" charset="2"/>
            </a:endParaRPr>
          </a:p>
        </p:txBody>
      </p:sp>
      <p:sp>
        <p:nvSpPr>
          <p:cNvPr id="20515" name="Rectangle 116">
            <a:extLst>
              <a:ext uri="{FF2B5EF4-FFF2-40B4-BE49-F238E27FC236}">
                <a16:creationId xmlns:a16="http://schemas.microsoft.com/office/drawing/2014/main" id="{CF9BB74A-569B-4BD6-B819-B532DA53D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6200" y="3181350"/>
            <a:ext cx="342900" cy="3429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16" name="Rectangle 117">
            <a:extLst>
              <a:ext uri="{FF2B5EF4-FFF2-40B4-BE49-F238E27FC236}">
                <a16:creationId xmlns:a16="http://schemas.microsoft.com/office/drawing/2014/main" id="{EEFDF196-091F-4707-977B-B55792A2E1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000" y="3181350"/>
            <a:ext cx="342900" cy="3429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ym typeface="Symbol" panose="05050102010706020507" pitchFamily="18" charset="2"/>
            </a:endParaRPr>
          </a:p>
        </p:txBody>
      </p:sp>
      <p:sp>
        <p:nvSpPr>
          <p:cNvPr id="20517" name="Rectangle 118">
            <a:extLst>
              <a:ext uri="{FF2B5EF4-FFF2-40B4-BE49-F238E27FC236}">
                <a16:creationId xmlns:a16="http://schemas.microsoft.com/office/drawing/2014/main" id="{5A4A55CC-62D3-4D16-9595-4859DEEAAA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9100" y="3181350"/>
            <a:ext cx="342900" cy="3429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ym typeface="Symbol" panose="05050102010706020507" pitchFamily="18" charset="2"/>
            </a:endParaRPr>
          </a:p>
        </p:txBody>
      </p:sp>
      <p:sp>
        <p:nvSpPr>
          <p:cNvPr id="20518" name="Rectangle 120">
            <a:extLst>
              <a:ext uri="{FF2B5EF4-FFF2-40B4-BE49-F238E27FC236}">
                <a16:creationId xmlns:a16="http://schemas.microsoft.com/office/drawing/2014/main" id="{1DA65756-194A-450C-9DE6-EBD7DFB4E8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19" name="Rectangle 121">
            <a:extLst>
              <a:ext uri="{FF2B5EF4-FFF2-40B4-BE49-F238E27FC236}">
                <a16:creationId xmlns:a16="http://schemas.microsoft.com/office/drawing/2014/main" id="{4E8E3F4F-B1D5-4CDE-AAB6-5149E18A98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342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</a:t>
            </a:r>
          </a:p>
        </p:txBody>
      </p:sp>
      <p:sp>
        <p:nvSpPr>
          <p:cNvPr id="20520" name="Rectangle 122">
            <a:extLst>
              <a:ext uri="{FF2B5EF4-FFF2-40B4-BE49-F238E27FC236}">
                <a16:creationId xmlns:a16="http://schemas.microsoft.com/office/drawing/2014/main" id="{0BA22BC4-3420-4DF2-B3BA-7194A73D7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0525" y="3181350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ym typeface="Symbol" panose="05050102010706020507" pitchFamily="18" charset="2"/>
            </a:endParaRPr>
          </a:p>
        </p:txBody>
      </p:sp>
      <p:cxnSp>
        <p:nvCxnSpPr>
          <p:cNvPr id="20521" name="AutoShape 88">
            <a:extLst>
              <a:ext uri="{FF2B5EF4-FFF2-40B4-BE49-F238E27FC236}">
                <a16:creationId xmlns:a16="http://schemas.microsoft.com/office/drawing/2014/main" id="{E07C543C-3EC1-4177-A667-6C51DF71C344}"/>
              </a:ext>
            </a:extLst>
          </p:cNvPr>
          <p:cNvCxnSpPr>
            <a:cxnSpLocks noChangeShapeType="1"/>
            <a:endCxn id="20522" idx="0"/>
          </p:cNvCxnSpPr>
          <p:nvPr/>
        </p:nvCxnSpPr>
        <p:spPr bwMode="auto">
          <a:xfrm rot="16200000" flipH="1">
            <a:off x="5212557" y="3493293"/>
            <a:ext cx="438150" cy="13811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22" name="Text Box 89">
            <a:extLst>
              <a:ext uri="{FF2B5EF4-FFF2-40B4-BE49-F238E27FC236}">
                <a16:creationId xmlns:a16="http://schemas.microsoft.com/office/drawing/2014/main" id="{579342E6-B136-46B0-BCC9-19628715DB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3781425"/>
            <a:ext cx="333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A</a:t>
            </a:r>
          </a:p>
        </p:txBody>
      </p:sp>
      <p:cxnSp>
        <p:nvCxnSpPr>
          <p:cNvPr id="20523" name="AutoShape 90">
            <a:extLst>
              <a:ext uri="{FF2B5EF4-FFF2-40B4-BE49-F238E27FC236}">
                <a16:creationId xmlns:a16="http://schemas.microsoft.com/office/drawing/2014/main" id="{DA28992D-F529-4AF1-BCAE-5440EF68E284}"/>
              </a:ext>
            </a:extLst>
          </p:cNvPr>
          <p:cNvCxnSpPr>
            <a:cxnSpLocks noChangeShapeType="1"/>
            <a:endCxn id="20524" idx="0"/>
          </p:cNvCxnSpPr>
          <p:nvPr/>
        </p:nvCxnSpPr>
        <p:spPr bwMode="auto">
          <a:xfrm rot="16200000" flipH="1">
            <a:off x="6461919" y="3493294"/>
            <a:ext cx="438150" cy="138112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24" name="Text Box 91">
            <a:extLst>
              <a:ext uri="{FF2B5EF4-FFF2-40B4-BE49-F238E27FC236}">
                <a16:creationId xmlns:a16="http://schemas.microsoft.com/office/drawing/2014/main" id="{DBFEA4E7-1A02-4A32-83BF-5F39820B3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70663" y="3781425"/>
            <a:ext cx="357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20525" name="Text Box 93">
            <a:extLst>
              <a:ext uri="{FF2B5EF4-FFF2-40B4-BE49-F238E27FC236}">
                <a16:creationId xmlns:a16="http://schemas.microsoft.com/office/drawing/2014/main" id="{E5C58D32-484D-4A3C-9AC5-4B950A381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8438" y="3781425"/>
            <a:ext cx="3159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F</a:t>
            </a:r>
          </a:p>
        </p:txBody>
      </p:sp>
      <p:cxnSp>
        <p:nvCxnSpPr>
          <p:cNvPr id="20526" name="AutoShape 92">
            <a:extLst>
              <a:ext uri="{FF2B5EF4-FFF2-40B4-BE49-F238E27FC236}">
                <a16:creationId xmlns:a16="http://schemas.microsoft.com/office/drawing/2014/main" id="{756BCDBB-778D-48A0-97BB-0C108ECD013C}"/>
              </a:ext>
            </a:extLst>
          </p:cNvPr>
          <p:cNvCxnSpPr>
            <a:cxnSpLocks noChangeShapeType="1"/>
            <a:endCxn id="20525" idx="0"/>
          </p:cNvCxnSpPr>
          <p:nvPr/>
        </p:nvCxnSpPr>
        <p:spPr bwMode="auto">
          <a:xfrm rot="16200000" flipH="1">
            <a:off x="7689057" y="3493293"/>
            <a:ext cx="438150" cy="138113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27" name="Oval 124">
            <a:extLst>
              <a:ext uri="{FF2B5EF4-FFF2-40B4-BE49-F238E27FC236}">
                <a16:creationId xmlns:a16="http://schemas.microsoft.com/office/drawing/2014/main" id="{8FEB0ADC-0D76-4E85-AFA2-9A488127C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950" y="3309938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28" name="Oval 125">
            <a:extLst>
              <a:ext uri="{FF2B5EF4-FFF2-40B4-BE49-F238E27FC236}">
                <a16:creationId xmlns:a16="http://schemas.microsoft.com/office/drawing/2014/main" id="{87EC6ACA-FD17-4568-B7D5-100D23358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7850" y="3309938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29" name="Oval 126">
            <a:extLst>
              <a:ext uri="{FF2B5EF4-FFF2-40B4-BE49-F238E27FC236}">
                <a16:creationId xmlns:a16="http://schemas.microsoft.com/office/drawing/2014/main" id="{94C49D15-E1F0-44AE-8971-2581E99EA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9750" y="3309938"/>
            <a:ext cx="76200" cy="76200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30" name="Freeform 129">
            <a:extLst>
              <a:ext uri="{FF2B5EF4-FFF2-40B4-BE49-F238E27FC236}">
                <a16:creationId xmlns:a16="http://schemas.microsoft.com/office/drawing/2014/main" id="{4C914362-BDA7-4632-A426-8265A5025C4F}"/>
              </a:ext>
            </a:extLst>
          </p:cNvPr>
          <p:cNvSpPr>
            <a:spLocks/>
          </p:cNvSpPr>
          <p:nvPr/>
        </p:nvSpPr>
        <p:spPr bwMode="auto">
          <a:xfrm>
            <a:off x="4924425" y="2257425"/>
            <a:ext cx="917575" cy="1976438"/>
          </a:xfrm>
          <a:custGeom>
            <a:avLst/>
            <a:gdLst>
              <a:gd name="T0" fmla="*/ 2147483646 w 578"/>
              <a:gd name="T1" fmla="*/ 2147483646 h 1245"/>
              <a:gd name="T2" fmla="*/ 2147483646 w 578"/>
              <a:gd name="T3" fmla="*/ 2147483646 h 1245"/>
              <a:gd name="T4" fmla="*/ 2147483646 w 578"/>
              <a:gd name="T5" fmla="*/ 2147483646 h 1245"/>
              <a:gd name="T6" fmla="*/ 2147483646 w 578"/>
              <a:gd name="T7" fmla="*/ 2147483646 h 1245"/>
              <a:gd name="T8" fmla="*/ 2147483646 w 578"/>
              <a:gd name="T9" fmla="*/ 2147483646 h 1245"/>
              <a:gd name="T10" fmla="*/ 0 w 578"/>
              <a:gd name="T11" fmla="*/ 0 h 124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78"/>
              <a:gd name="T19" fmla="*/ 0 h 1245"/>
              <a:gd name="T20" fmla="*/ 578 w 578"/>
              <a:gd name="T21" fmla="*/ 1245 h 124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78" h="1245">
                <a:moveTo>
                  <a:pt x="486" y="684"/>
                </a:moveTo>
                <a:cubicBezTo>
                  <a:pt x="492" y="712"/>
                  <a:pt x="517" y="780"/>
                  <a:pt x="528" y="852"/>
                </a:cubicBezTo>
                <a:cubicBezTo>
                  <a:pt x="539" y="924"/>
                  <a:pt x="578" y="1057"/>
                  <a:pt x="552" y="1116"/>
                </a:cubicBezTo>
                <a:cubicBezTo>
                  <a:pt x="526" y="1175"/>
                  <a:pt x="435" y="1218"/>
                  <a:pt x="372" y="1206"/>
                </a:cubicBezTo>
                <a:cubicBezTo>
                  <a:pt x="309" y="1194"/>
                  <a:pt x="236" y="1245"/>
                  <a:pt x="174" y="1044"/>
                </a:cubicBezTo>
                <a:cubicBezTo>
                  <a:pt x="112" y="843"/>
                  <a:pt x="36" y="217"/>
                  <a:pt x="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1" name="Freeform 130">
            <a:extLst>
              <a:ext uri="{FF2B5EF4-FFF2-40B4-BE49-F238E27FC236}">
                <a16:creationId xmlns:a16="http://schemas.microsoft.com/office/drawing/2014/main" id="{490D92B3-8352-411C-8ACA-4473BC19B0C5}"/>
              </a:ext>
            </a:extLst>
          </p:cNvPr>
          <p:cNvSpPr>
            <a:spLocks/>
          </p:cNvSpPr>
          <p:nvPr/>
        </p:nvSpPr>
        <p:spPr bwMode="auto">
          <a:xfrm>
            <a:off x="4733925" y="2257425"/>
            <a:ext cx="2405063" cy="2159000"/>
          </a:xfrm>
          <a:custGeom>
            <a:avLst/>
            <a:gdLst>
              <a:gd name="T0" fmla="*/ 2147483646 w 1515"/>
              <a:gd name="T1" fmla="*/ 2147483646 h 1360"/>
              <a:gd name="T2" fmla="*/ 2147483646 w 1515"/>
              <a:gd name="T3" fmla="*/ 2147483646 h 1360"/>
              <a:gd name="T4" fmla="*/ 2147483646 w 1515"/>
              <a:gd name="T5" fmla="*/ 2147483646 h 1360"/>
              <a:gd name="T6" fmla="*/ 2147483646 w 1515"/>
              <a:gd name="T7" fmla="*/ 2147483646 h 1360"/>
              <a:gd name="T8" fmla="*/ 0 w 1515"/>
              <a:gd name="T9" fmla="*/ 0 h 136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15"/>
              <a:gd name="T16" fmla="*/ 0 h 1360"/>
              <a:gd name="T17" fmla="*/ 1515 w 1515"/>
              <a:gd name="T18" fmla="*/ 1360 h 136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15" h="1360">
                <a:moveTo>
                  <a:pt x="1398" y="684"/>
                </a:moveTo>
                <a:cubicBezTo>
                  <a:pt x="1389" y="779"/>
                  <a:pt x="1515" y="1160"/>
                  <a:pt x="1344" y="1260"/>
                </a:cubicBezTo>
                <a:cubicBezTo>
                  <a:pt x="1173" y="1360"/>
                  <a:pt x="571" y="1350"/>
                  <a:pt x="372" y="1284"/>
                </a:cubicBezTo>
                <a:cubicBezTo>
                  <a:pt x="173" y="1218"/>
                  <a:pt x="212" y="1078"/>
                  <a:pt x="150" y="864"/>
                </a:cubicBezTo>
                <a:cubicBezTo>
                  <a:pt x="88" y="650"/>
                  <a:pt x="31" y="180"/>
                  <a:pt x="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2" name="Freeform 131">
            <a:extLst>
              <a:ext uri="{FF2B5EF4-FFF2-40B4-BE49-F238E27FC236}">
                <a16:creationId xmlns:a16="http://schemas.microsoft.com/office/drawing/2014/main" id="{81981380-6653-4EF6-8B35-715F983BBD9E}"/>
              </a:ext>
            </a:extLst>
          </p:cNvPr>
          <p:cNvSpPr>
            <a:spLocks/>
          </p:cNvSpPr>
          <p:nvPr/>
        </p:nvSpPr>
        <p:spPr bwMode="auto">
          <a:xfrm>
            <a:off x="4516438" y="2266950"/>
            <a:ext cx="3824287" cy="2346325"/>
          </a:xfrm>
          <a:custGeom>
            <a:avLst/>
            <a:gdLst>
              <a:gd name="T0" fmla="*/ 2147483646 w 2409"/>
              <a:gd name="T1" fmla="*/ 2147483646 h 1478"/>
              <a:gd name="T2" fmla="*/ 2147483646 w 2409"/>
              <a:gd name="T3" fmla="*/ 2147483646 h 1478"/>
              <a:gd name="T4" fmla="*/ 2147483646 w 2409"/>
              <a:gd name="T5" fmla="*/ 2147483646 h 1478"/>
              <a:gd name="T6" fmla="*/ 2147483646 w 2409"/>
              <a:gd name="T7" fmla="*/ 2147483646 h 1478"/>
              <a:gd name="T8" fmla="*/ 2147483646 w 2409"/>
              <a:gd name="T9" fmla="*/ 0 h 147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09"/>
              <a:gd name="T16" fmla="*/ 0 h 1478"/>
              <a:gd name="T17" fmla="*/ 2409 w 2409"/>
              <a:gd name="T18" fmla="*/ 1478 h 147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09" h="1478">
                <a:moveTo>
                  <a:pt x="2309" y="684"/>
                </a:moveTo>
                <a:cubicBezTo>
                  <a:pt x="2306" y="765"/>
                  <a:pt x="2409" y="1054"/>
                  <a:pt x="2291" y="1170"/>
                </a:cubicBezTo>
                <a:cubicBezTo>
                  <a:pt x="2173" y="1286"/>
                  <a:pt x="1939" y="1367"/>
                  <a:pt x="1601" y="1380"/>
                </a:cubicBezTo>
                <a:cubicBezTo>
                  <a:pt x="1263" y="1393"/>
                  <a:pt x="526" y="1478"/>
                  <a:pt x="263" y="1248"/>
                </a:cubicBezTo>
                <a:cubicBezTo>
                  <a:pt x="0" y="1018"/>
                  <a:pt x="73" y="260"/>
                  <a:pt x="23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3" name="Rectangle 132">
            <a:extLst>
              <a:ext uri="{FF2B5EF4-FFF2-40B4-BE49-F238E27FC236}">
                <a16:creationId xmlns:a16="http://schemas.microsoft.com/office/drawing/2014/main" id="{59AB1EB9-050C-4A55-AB97-F6BDCF973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125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34" name="Rectangle 133">
            <a:extLst>
              <a:ext uri="{FF2B5EF4-FFF2-40B4-BE49-F238E27FC236}">
                <a16:creationId xmlns:a16="http://schemas.microsoft.com/office/drawing/2014/main" id="{0E76E7A7-D36F-4783-8BF4-DC1C75C87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</a:t>
            </a:r>
          </a:p>
        </p:txBody>
      </p:sp>
      <p:sp>
        <p:nvSpPr>
          <p:cNvPr id="20535" name="Rectangle 134">
            <a:extLst>
              <a:ext uri="{FF2B5EF4-FFF2-40B4-BE49-F238E27FC236}">
                <a16:creationId xmlns:a16="http://schemas.microsoft.com/office/drawing/2014/main" id="{718DA43E-A62D-40B4-892E-7CE455EEE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415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ym typeface="Symbol" panose="05050102010706020507" pitchFamily="18" charset="2"/>
            </a:endParaRPr>
          </a:p>
        </p:txBody>
      </p:sp>
      <p:sp>
        <p:nvSpPr>
          <p:cNvPr id="20536" name="Text Box 135">
            <a:extLst>
              <a:ext uri="{FF2B5EF4-FFF2-40B4-BE49-F238E27FC236}">
                <a16:creationId xmlns:a16="http://schemas.microsoft.com/office/drawing/2014/main" id="{C1205431-6964-48DB-BC5B-03F156538B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6038850"/>
            <a:ext cx="336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C</a:t>
            </a:r>
          </a:p>
        </p:txBody>
      </p:sp>
      <p:cxnSp>
        <p:nvCxnSpPr>
          <p:cNvPr id="20537" name="AutoShape 136">
            <a:extLst>
              <a:ext uri="{FF2B5EF4-FFF2-40B4-BE49-F238E27FC236}">
                <a16:creationId xmlns:a16="http://schemas.microsoft.com/office/drawing/2014/main" id="{4BDCCD7B-0BF3-4E36-BE79-06CE1ADB3BF2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251575" y="5845175"/>
            <a:ext cx="361950" cy="139700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38" name="Freeform 140">
            <a:extLst>
              <a:ext uri="{FF2B5EF4-FFF2-40B4-BE49-F238E27FC236}">
                <a16:creationId xmlns:a16="http://schemas.microsoft.com/office/drawing/2014/main" id="{BBECE627-94ED-4F02-B6E6-FF437BD9EF6F}"/>
              </a:ext>
            </a:extLst>
          </p:cNvPr>
          <p:cNvSpPr>
            <a:spLocks/>
          </p:cNvSpPr>
          <p:nvPr/>
        </p:nvSpPr>
        <p:spPr bwMode="auto">
          <a:xfrm>
            <a:off x="7119938" y="3333750"/>
            <a:ext cx="290512" cy="1343025"/>
          </a:xfrm>
          <a:custGeom>
            <a:avLst/>
            <a:gdLst>
              <a:gd name="T0" fmla="*/ 2147483646 w 183"/>
              <a:gd name="T1" fmla="*/ 0 h 846"/>
              <a:gd name="T2" fmla="*/ 2147483646 w 183"/>
              <a:gd name="T3" fmla="*/ 2147483646 h 846"/>
              <a:gd name="T4" fmla="*/ 2147483646 w 183"/>
              <a:gd name="T5" fmla="*/ 2147483646 h 846"/>
              <a:gd name="T6" fmla="*/ 2147483646 w 183"/>
              <a:gd name="T7" fmla="*/ 2147483646 h 846"/>
              <a:gd name="T8" fmla="*/ 0 60000 65536"/>
              <a:gd name="T9" fmla="*/ 0 60000 65536"/>
              <a:gd name="T10" fmla="*/ 0 60000 65536"/>
              <a:gd name="T11" fmla="*/ 0 60000 65536"/>
              <a:gd name="T12" fmla="*/ 0 w 183"/>
              <a:gd name="T13" fmla="*/ 0 h 846"/>
              <a:gd name="T14" fmla="*/ 183 w 183"/>
              <a:gd name="T15" fmla="*/ 846 h 8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3" h="846">
                <a:moveTo>
                  <a:pt x="93" y="0"/>
                </a:moveTo>
                <a:cubicBezTo>
                  <a:pt x="78" y="40"/>
                  <a:pt x="0" y="149"/>
                  <a:pt x="3" y="240"/>
                </a:cubicBezTo>
                <a:cubicBezTo>
                  <a:pt x="6" y="331"/>
                  <a:pt x="81" y="445"/>
                  <a:pt x="111" y="546"/>
                </a:cubicBezTo>
                <a:cubicBezTo>
                  <a:pt x="141" y="647"/>
                  <a:pt x="168" y="784"/>
                  <a:pt x="183" y="846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39" name="Rectangle 141">
            <a:extLst>
              <a:ext uri="{FF2B5EF4-FFF2-40B4-BE49-F238E27FC236}">
                <a16:creationId xmlns:a16="http://schemas.microsoft.com/office/drawing/2014/main" id="{AE9E221C-76CD-4DDC-9D58-729DBAABFA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0540" name="Rectangle 142">
            <a:extLst>
              <a:ext uri="{FF2B5EF4-FFF2-40B4-BE49-F238E27FC236}">
                <a16:creationId xmlns:a16="http://schemas.microsoft.com/office/drawing/2014/main" id="{6DC8A18B-23F6-4BF4-BC70-7151252E0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ym typeface="Symbol" panose="05050102010706020507" pitchFamily="18" charset="2"/>
              </a:rPr>
              <a:t></a:t>
            </a:r>
          </a:p>
        </p:txBody>
      </p:sp>
      <p:sp>
        <p:nvSpPr>
          <p:cNvPr id="20541" name="Rectangle 143">
            <a:extLst>
              <a:ext uri="{FF2B5EF4-FFF2-40B4-BE49-F238E27FC236}">
                <a16:creationId xmlns:a16="http://schemas.microsoft.com/office/drawing/2014/main" id="{82B3B702-3C95-41F2-ABED-0EACCFD7D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6700" y="5572125"/>
            <a:ext cx="342900" cy="3429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sym typeface="Symbol" panose="05050102010706020507" pitchFamily="18" charset="2"/>
            </a:endParaRPr>
          </a:p>
        </p:txBody>
      </p:sp>
      <p:sp>
        <p:nvSpPr>
          <p:cNvPr id="20542" name="Text Box 144">
            <a:extLst>
              <a:ext uri="{FF2B5EF4-FFF2-40B4-BE49-F238E27FC236}">
                <a16:creationId xmlns:a16="http://schemas.microsoft.com/office/drawing/2014/main" id="{CA084B79-66F7-4025-9952-13A0C6452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1438" y="6038850"/>
            <a:ext cx="3270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E</a:t>
            </a:r>
          </a:p>
        </p:txBody>
      </p:sp>
      <p:cxnSp>
        <p:nvCxnSpPr>
          <p:cNvPr id="20543" name="AutoShape 145">
            <a:extLst>
              <a:ext uri="{FF2B5EF4-FFF2-40B4-BE49-F238E27FC236}">
                <a16:creationId xmlns:a16="http://schemas.microsoft.com/office/drawing/2014/main" id="{FC00DD7F-B644-4B38-B63C-18437CBF38E1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7608888" y="5840412"/>
            <a:ext cx="361950" cy="149225"/>
          </a:xfrm>
          <a:prstGeom prst="curvedConnector3">
            <a:avLst>
              <a:gd name="adj1" fmla="val 50000"/>
            </a:avLst>
          </a:prstGeom>
          <a:noFill/>
          <a:ln w="19050">
            <a:solidFill>
              <a:schemeClr val="tx2"/>
            </a:solidFill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44" name="Freeform 149">
            <a:extLst>
              <a:ext uri="{FF2B5EF4-FFF2-40B4-BE49-F238E27FC236}">
                <a16:creationId xmlns:a16="http://schemas.microsoft.com/office/drawing/2014/main" id="{B4E4626F-50E6-420C-A4F8-E43E1C9BC5D7}"/>
              </a:ext>
            </a:extLst>
          </p:cNvPr>
          <p:cNvSpPr>
            <a:spLocks/>
          </p:cNvSpPr>
          <p:nvPr/>
        </p:nvSpPr>
        <p:spPr bwMode="auto">
          <a:xfrm>
            <a:off x="7620000" y="4933950"/>
            <a:ext cx="447675" cy="619125"/>
          </a:xfrm>
          <a:custGeom>
            <a:avLst/>
            <a:gdLst>
              <a:gd name="T0" fmla="*/ 0 w 282"/>
              <a:gd name="T1" fmla="*/ 0 h 390"/>
              <a:gd name="T2" fmla="*/ 2147483646 w 282"/>
              <a:gd name="T3" fmla="*/ 2147483646 h 390"/>
              <a:gd name="T4" fmla="*/ 2147483646 w 282"/>
              <a:gd name="T5" fmla="*/ 2147483646 h 390"/>
              <a:gd name="T6" fmla="*/ 2147483646 w 282"/>
              <a:gd name="T7" fmla="*/ 2147483646 h 390"/>
              <a:gd name="T8" fmla="*/ 0 60000 65536"/>
              <a:gd name="T9" fmla="*/ 0 60000 65536"/>
              <a:gd name="T10" fmla="*/ 0 60000 65536"/>
              <a:gd name="T11" fmla="*/ 0 60000 65536"/>
              <a:gd name="T12" fmla="*/ 0 w 282"/>
              <a:gd name="T13" fmla="*/ 0 h 390"/>
              <a:gd name="T14" fmla="*/ 282 w 282"/>
              <a:gd name="T15" fmla="*/ 390 h 39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82" h="390">
                <a:moveTo>
                  <a:pt x="0" y="0"/>
                </a:moveTo>
                <a:cubicBezTo>
                  <a:pt x="9" y="30"/>
                  <a:pt x="15" y="138"/>
                  <a:pt x="54" y="180"/>
                </a:cubicBezTo>
                <a:cubicBezTo>
                  <a:pt x="93" y="222"/>
                  <a:pt x="196" y="217"/>
                  <a:pt x="234" y="252"/>
                </a:cubicBezTo>
                <a:cubicBezTo>
                  <a:pt x="272" y="287"/>
                  <a:pt x="272" y="361"/>
                  <a:pt x="282" y="39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5" name="Freeform 151">
            <a:extLst>
              <a:ext uri="{FF2B5EF4-FFF2-40B4-BE49-F238E27FC236}">
                <a16:creationId xmlns:a16="http://schemas.microsoft.com/office/drawing/2014/main" id="{BA66E972-FE91-450D-A2C2-FED127593BE5}"/>
              </a:ext>
            </a:extLst>
          </p:cNvPr>
          <p:cNvSpPr>
            <a:spLocks/>
          </p:cNvSpPr>
          <p:nvPr/>
        </p:nvSpPr>
        <p:spPr bwMode="auto">
          <a:xfrm>
            <a:off x="6705600" y="4924425"/>
            <a:ext cx="460375" cy="647700"/>
          </a:xfrm>
          <a:custGeom>
            <a:avLst/>
            <a:gdLst>
              <a:gd name="T0" fmla="*/ 2147483646 w 290"/>
              <a:gd name="T1" fmla="*/ 0 h 408"/>
              <a:gd name="T2" fmla="*/ 2147483646 w 290"/>
              <a:gd name="T3" fmla="*/ 2147483646 h 408"/>
              <a:gd name="T4" fmla="*/ 2147483646 w 290"/>
              <a:gd name="T5" fmla="*/ 2147483646 h 408"/>
              <a:gd name="T6" fmla="*/ 0 w 290"/>
              <a:gd name="T7" fmla="*/ 2147483646 h 408"/>
              <a:gd name="T8" fmla="*/ 0 60000 65536"/>
              <a:gd name="T9" fmla="*/ 0 60000 65536"/>
              <a:gd name="T10" fmla="*/ 0 60000 65536"/>
              <a:gd name="T11" fmla="*/ 0 60000 65536"/>
              <a:gd name="T12" fmla="*/ 0 w 290"/>
              <a:gd name="T13" fmla="*/ 0 h 408"/>
              <a:gd name="T14" fmla="*/ 290 w 290"/>
              <a:gd name="T15" fmla="*/ 408 h 4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0" h="408">
                <a:moveTo>
                  <a:pt x="288" y="0"/>
                </a:moveTo>
                <a:cubicBezTo>
                  <a:pt x="283" y="29"/>
                  <a:pt x="290" y="138"/>
                  <a:pt x="258" y="174"/>
                </a:cubicBezTo>
                <a:cubicBezTo>
                  <a:pt x="226" y="210"/>
                  <a:pt x="139" y="177"/>
                  <a:pt x="96" y="216"/>
                </a:cubicBezTo>
                <a:cubicBezTo>
                  <a:pt x="53" y="255"/>
                  <a:pt x="20" y="368"/>
                  <a:pt x="0" y="408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6" name="Freeform 159">
            <a:extLst>
              <a:ext uri="{FF2B5EF4-FFF2-40B4-BE49-F238E27FC236}">
                <a16:creationId xmlns:a16="http://schemas.microsoft.com/office/drawing/2014/main" id="{082CA188-529F-42EF-BA14-3BB372067732}"/>
              </a:ext>
            </a:extLst>
          </p:cNvPr>
          <p:cNvSpPr>
            <a:spLocks/>
          </p:cNvSpPr>
          <p:nvPr/>
        </p:nvSpPr>
        <p:spPr bwMode="auto">
          <a:xfrm>
            <a:off x="5661025" y="2181225"/>
            <a:ext cx="130175" cy="1000125"/>
          </a:xfrm>
          <a:custGeom>
            <a:avLst/>
            <a:gdLst>
              <a:gd name="T0" fmla="*/ 2147483646 w 82"/>
              <a:gd name="T1" fmla="*/ 0 h 630"/>
              <a:gd name="T2" fmla="*/ 2147483646 w 82"/>
              <a:gd name="T3" fmla="*/ 2147483646 h 630"/>
              <a:gd name="T4" fmla="*/ 2147483646 w 82"/>
              <a:gd name="T5" fmla="*/ 2147483646 h 630"/>
              <a:gd name="T6" fmla="*/ 2147483646 w 82"/>
              <a:gd name="T7" fmla="*/ 2147483646 h 630"/>
              <a:gd name="T8" fmla="*/ 0 60000 65536"/>
              <a:gd name="T9" fmla="*/ 0 60000 65536"/>
              <a:gd name="T10" fmla="*/ 0 60000 65536"/>
              <a:gd name="T11" fmla="*/ 0 60000 65536"/>
              <a:gd name="T12" fmla="*/ 0 w 82"/>
              <a:gd name="T13" fmla="*/ 0 h 630"/>
              <a:gd name="T14" fmla="*/ 82 w 82"/>
              <a:gd name="T15" fmla="*/ 630 h 63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" h="630">
                <a:moveTo>
                  <a:pt x="10" y="0"/>
                </a:moveTo>
                <a:cubicBezTo>
                  <a:pt x="21" y="37"/>
                  <a:pt x="82" y="153"/>
                  <a:pt x="82" y="222"/>
                </a:cubicBezTo>
                <a:cubicBezTo>
                  <a:pt x="82" y="291"/>
                  <a:pt x="20" y="346"/>
                  <a:pt x="10" y="414"/>
                </a:cubicBezTo>
                <a:cubicBezTo>
                  <a:pt x="0" y="482"/>
                  <a:pt x="20" y="585"/>
                  <a:pt x="22" y="63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7" name="Freeform 160">
            <a:extLst>
              <a:ext uri="{FF2B5EF4-FFF2-40B4-BE49-F238E27FC236}">
                <a16:creationId xmlns:a16="http://schemas.microsoft.com/office/drawing/2014/main" id="{D718A9D8-78C4-401E-9C46-7442E906B7F9}"/>
              </a:ext>
            </a:extLst>
          </p:cNvPr>
          <p:cNvSpPr>
            <a:spLocks/>
          </p:cNvSpPr>
          <p:nvPr/>
        </p:nvSpPr>
        <p:spPr bwMode="auto">
          <a:xfrm>
            <a:off x="5949950" y="3505200"/>
            <a:ext cx="866775" cy="2943225"/>
          </a:xfrm>
          <a:custGeom>
            <a:avLst/>
            <a:gdLst>
              <a:gd name="T0" fmla="*/ 2147483646 w 546"/>
              <a:gd name="T1" fmla="*/ 2147483646 h 1854"/>
              <a:gd name="T2" fmla="*/ 2147483646 w 546"/>
              <a:gd name="T3" fmla="*/ 2147483646 h 1854"/>
              <a:gd name="T4" fmla="*/ 2147483646 w 546"/>
              <a:gd name="T5" fmla="*/ 2147483646 h 1854"/>
              <a:gd name="T6" fmla="*/ 2147483646 w 546"/>
              <a:gd name="T7" fmla="*/ 2147483646 h 1854"/>
              <a:gd name="T8" fmla="*/ 2147483646 w 546"/>
              <a:gd name="T9" fmla="*/ 2147483646 h 1854"/>
              <a:gd name="T10" fmla="*/ 2147483646 w 546"/>
              <a:gd name="T11" fmla="*/ 0 h 185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546"/>
              <a:gd name="T19" fmla="*/ 0 h 1854"/>
              <a:gd name="T20" fmla="*/ 546 w 546"/>
              <a:gd name="T21" fmla="*/ 1854 h 185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546" h="1854">
                <a:moveTo>
                  <a:pt x="482" y="1404"/>
                </a:moveTo>
                <a:cubicBezTo>
                  <a:pt x="483" y="1467"/>
                  <a:pt x="546" y="1728"/>
                  <a:pt x="488" y="1782"/>
                </a:cubicBezTo>
                <a:cubicBezTo>
                  <a:pt x="430" y="1836"/>
                  <a:pt x="210" y="1854"/>
                  <a:pt x="134" y="1728"/>
                </a:cubicBezTo>
                <a:cubicBezTo>
                  <a:pt x="58" y="1602"/>
                  <a:pt x="0" y="1249"/>
                  <a:pt x="32" y="1026"/>
                </a:cubicBezTo>
                <a:cubicBezTo>
                  <a:pt x="64" y="803"/>
                  <a:pt x="271" y="561"/>
                  <a:pt x="326" y="390"/>
                </a:cubicBezTo>
                <a:cubicBezTo>
                  <a:pt x="381" y="219"/>
                  <a:pt x="354" y="81"/>
                  <a:pt x="36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548" name="Freeform 161">
            <a:extLst>
              <a:ext uri="{FF2B5EF4-FFF2-40B4-BE49-F238E27FC236}">
                <a16:creationId xmlns:a16="http://schemas.microsoft.com/office/drawing/2014/main" id="{52EE79D5-8E73-4769-B31B-48115AD6A957}"/>
              </a:ext>
            </a:extLst>
          </p:cNvPr>
          <p:cNvSpPr>
            <a:spLocks/>
          </p:cNvSpPr>
          <p:nvPr/>
        </p:nvSpPr>
        <p:spPr bwMode="auto">
          <a:xfrm>
            <a:off x="7305675" y="3524250"/>
            <a:ext cx="1493838" cy="2635250"/>
          </a:xfrm>
          <a:custGeom>
            <a:avLst/>
            <a:gdLst>
              <a:gd name="T0" fmla="*/ 2147483646 w 941"/>
              <a:gd name="T1" fmla="*/ 2147483646 h 1660"/>
              <a:gd name="T2" fmla="*/ 2147483646 w 941"/>
              <a:gd name="T3" fmla="*/ 2147483646 h 1660"/>
              <a:gd name="T4" fmla="*/ 2147483646 w 941"/>
              <a:gd name="T5" fmla="*/ 2147483646 h 1660"/>
              <a:gd name="T6" fmla="*/ 2147483646 w 941"/>
              <a:gd name="T7" fmla="*/ 2147483646 h 1660"/>
              <a:gd name="T8" fmla="*/ 2147483646 w 941"/>
              <a:gd name="T9" fmla="*/ 2147483646 h 1660"/>
              <a:gd name="T10" fmla="*/ 0 w 941"/>
              <a:gd name="T11" fmla="*/ 0 h 166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941"/>
              <a:gd name="T19" fmla="*/ 0 h 1660"/>
              <a:gd name="T20" fmla="*/ 941 w 941"/>
              <a:gd name="T21" fmla="*/ 1660 h 166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941" h="1660">
                <a:moveTo>
                  <a:pt x="478" y="1392"/>
                </a:moveTo>
                <a:cubicBezTo>
                  <a:pt x="513" y="1436"/>
                  <a:pt x="614" y="1652"/>
                  <a:pt x="690" y="1656"/>
                </a:cubicBezTo>
                <a:cubicBezTo>
                  <a:pt x="766" y="1660"/>
                  <a:pt x="931" y="1533"/>
                  <a:pt x="936" y="1416"/>
                </a:cubicBezTo>
                <a:cubicBezTo>
                  <a:pt x="941" y="1299"/>
                  <a:pt x="839" y="1095"/>
                  <a:pt x="720" y="954"/>
                </a:cubicBezTo>
                <a:cubicBezTo>
                  <a:pt x="601" y="813"/>
                  <a:pt x="342" y="729"/>
                  <a:pt x="222" y="570"/>
                </a:cubicBezTo>
                <a:cubicBezTo>
                  <a:pt x="102" y="411"/>
                  <a:pt x="46" y="119"/>
                  <a:pt x="0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Footer Placeholder 4">
            <a:extLst>
              <a:ext uri="{FF2B5EF4-FFF2-40B4-BE49-F238E27FC236}">
                <a16:creationId xmlns:a16="http://schemas.microsoft.com/office/drawing/2014/main" id="{FEEEFE9E-761D-477E-B81D-19C6690D08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21507" name="Slide Number Placeholder 5">
            <a:extLst>
              <a:ext uri="{FF2B5EF4-FFF2-40B4-BE49-F238E27FC236}">
                <a16:creationId xmlns:a16="http://schemas.microsoft.com/office/drawing/2014/main" id="{466F4980-0AF6-4633-8F9E-3904123872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E36720-D4BC-4AA2-A0AC-B4EEE5728E0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BA77A5FD-3EDE-4EE2-8573-2131D437CD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04800"/>
            <a:ext cx="8077200" cy="1143000"/>
          </a:xfrm>
        </p:spPr>
        <p:txBody>
          <a:bodyPr/>
          <a:lstStyle/>
          <a:p>
            <a:pPr eaLnBrk="1" hangingPunct="1"/>
            <a:r>
              <a:rPr lang="en-US" altLang="en-US" sz="4000"/>
              <a:t>Linked Structure for Binary Trees</a:t>
            </a:r>
          </a:p>
        </p:txBody>
      </p:sp>
      <p:sp>
        <p:nvSpPr>
          <p:cNvPr id="2150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DDA1B48-F54A-4362-8870-ECEF98C120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3048000" cy="2438400"/>
          </a:xfrm>
        </p:spPr>
        <p:txBody>
          <a:bodyPr/>
          <a:lstStyle/>
          <a:p>
            <a:pPr eaLnBrk="1" hangingPunct="1"/>
            <a:r>
              <a:rPr lang="en-US" altLang="en-US" sz="1800" dirty="0"/>
              <a:t>A node is represented by an object storing</a:t>
            </a:r>
          </a:p>
          <a:p>
            <a:pPr lvl="1" eaLnBrk="1" hangingPunct="1"/>
            <a:r>
              <a:rPr lang="en-US" altLang="en-US" sz="1600" dirty="0"/>
              <a:t>Element</a:t>
            </a:r>
          </a:p>
          <a:p>
            <a:pPr lvl="1" eaLnBrk="1" hangingPunct="1"/>
            <a:r>
              <a:rPr lang="en-US" altLang="en-US" sz="1600" dirty="0"/>
              <a:t>Parent node</a:t>
            </a:r>
          </a:p>
          <a:p>
            <a:pPr lvl="1" eaLnBrk="1" hangingPunct="1"/>
            <a:r>
              <a:rPr lang="en-US" altLang="en-US" sz="1600" dirty="0"/>
              <a:t>Left child node</a:t>
            </a:r>
          </a:p>
          <a:p>
            <a:pPr lvl="1" eaLnBrk="1" hangingPunct="1"/>
            <a:r>
              <a:rPr lang="en-US" altLang="en-US" sz="1600" dirty="0"/>
              <a:t>Right child node</a:t>
            </a:r>
          </a:p>
        </p:txBody>
      </p:sp>
      <p:sp>
        <p:nvSpPr>
          <p:cNvPr id="21510" name="Oval 4">
            <a:extLst>
              <a:ext uri="{FF2B5EF4-FFF2-40B4-BE49-F238E27FC236}">
                <a16:creationId xmlns:a16="http://schemas.microsoft.com/office/drawing/2014/main" id="{332836AF-E5BC-46DD-A2C4-1D62113F7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114800"/>
            <a:ext cx="501650" cy="5000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  <a:sym typeface="Symbol" panose="05050102010706020507" pitchFamily="18" charset="2"/>
              </a:rPr>
              <a:t>B</a:t>
            </a:r>
            <a:endParaRPr lang="en-US" altLang="en-US" sz="2400">
              <a:solidFill>
                <a:schemeClr val="tx2"/>
              </a:solidFill>
            </a:endParaRPr>
          </a:p>
        </p:txBody>
      </p:sp>
      <p:sp>
        <p:nvSpPr>
          <p:cNvPr id="21511" name="Oval 5">
            <a:extLst>
              <a:ext uri="{FF2B5EF4-FFF2-40B4-BE49-F238E27FC236}">
                <a16:creationId xmlns:a16="http://schemas.microsoft.com/office/drawing/2014/main" id="{8CCA4B33-D209-4F12-A0C5-80DDB1E35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4513" y="4854575"/>
            <a:ext cx="501650" cy="5000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21512" name="Rectangle 6">
            <a:extLst>
              <a:ext uri="{FF2B5EF4-FFF2-40B4-BE49-F238E27FC236}">
                <a16:creationId xmlns:a16="http://schemas.microsoft.com/office/drawing/2014/main" id="{51D900C1-893E-4246-9FF0-E900CFA366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800600"/>
            <a:ext cx="500063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21513" name="Rectangle 7">
            <a:extLst>
              <a:ext uri="{FF2B5EF4-FFF2-40B4-BE49-F238E27FC236}">
                <a16:creationId xmlns:a16="http://schemas.microsoft.com/office/drawing/2014/main" id="{FFE693AF-1E26-4666-9BF2-D5B47185F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5715000"/>
            <a:ext cx="500063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21514" name="Rectangle 8">
            <a:extLst>
              <a:ext uri="{FF2B5EF4-FFF2-40B4-BE49-F238E27FC236}">
                <a16:creationId xmlns:a16="http://schemas.microsoft.com/office/drawing/2014/main" id="{31CD5AC2-36F0-4DD0-9FF2-10996E31C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715000"/>
            <a:ext cx="500063" cy="500063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E</a:t>
            </a:r>
          </a:p>
        </p:txBody>
      </p:sp>
      <p:cxnSp>
        <p:nvCxnSpPr>
          <p:cNvPr id="21515" name="AutoShape 9">
            <a:extLst>
              <a:ext uri="{FF2B5EF4-FFF2-40B4-BE49-F238E27FC236}">
                <a16:creationId xmlns:a16="http://schemas.microsoft.com/office/drawing/2014/main" id="{8BC941B6-CAD9-4481-8531-36FC0DAC0A86}"/>
              </a:ext>
            </a:extLst>
          </p:cNvPr>
          <p:cNvCxnSpPr>
            <a:cxnSpLocks noChangeShapeType="1"/>
            <a:stCxn id="21514" idx="0"/>
            <a:endCxn id="21511" idx="5"/>
          </p:cNvCxnSpPr>
          <p:nvPr/>
        </p:nvCxnSpPr>
        <p:spPr bwMode="auto">
          <a:xfrm flipH="1" flipV="1">
            <a:off x="3513138" y="5291138"/>
            <a:ext cx="547687" cy="4143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6" name="AutoShape 10">
            <a:extLst>
              <a:ext uri="{FF2B5EF4-FFF2-40B4-BE49-F238E27FC236}">
                <a16:creationId xmlns:a16="http://schemas.microsoft.com/office/drawing/2014/main" id="{A5FC0553-CA13-4FB5-A33D-DA243151502A}"/>
              </a:ext>
            </a:extLst>
          </p:cNvPr>
          <p:cNvCxnSpPr>
            <a:cxnSpLocks noChangeShapeType="1"/>
            <a:stCxn id="21513" idx="0"/>
            <a:endCxn id="21511" idx="3"/>
          </p:cNvCxnSpPr>
          <p:nvPr/>
        </p:nvCxnSpPr>
        <p:spPr bwMode="auto">
          <a:xfrm flipV="1">
            <a:off x="2613025" y="5291138"/>
            <a:ext cx="544513" cy="4143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7" name="AutoShape 11">
            <a:extLst>
              <a:ext uri="{FF2B5EF4-FFF2-40B4-BE49-F238E27FC236}">
                <a16:creationId xmlns:a16="http://schemas.microsoft.com/office/drawing/2014/main" id="{2AD70E06-E404-41BB-B23F-3DBDA77543DA}"/>
              </a:ext>
            </a:extLst>
          </p:cNvPr>
          <p:cNvCxnSpPr>
            <a:cxnSpLocks noChangeShapeType="1"/>
            <a:stCxn id="21512" idx="0"/>
            <a:endCxn id="21510" idx="3"/>
          </p:cNvCxnSpPr>
          <p:nvPr/>
        </p:nvCxnSpPr>
        <p:spPr bwMode="auto">
          <a:xfrm flipV="1">
            <a:off x="1622425" y="4551363"/>
            <a:ext cx="660400" cy="2397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8" name="AutoShape 12">
            <a:extLst>
              <a:ext uri="{FF2B5EF4-FFF2-40B4-BE49-F238E27FC236}">
                <a16:creationId xmlns:a16="http://schemas.microsoft.com/office/drawing/2014/main" id="{FFDDF3D7-4BFB-4116-8894-275E25E84064}"/>
              </a:ext>
            </a:extLst>
          </p:cNvPr>
          <p:cNvCxnSpPr>
            <a:cxnSpLocks noChangeShapeType="1"/>
            <a:stCxn id="21511" idx="0"/>
            <a:endCxn id="21510" idx="5"/>
          </p:cNvCxnSpPr>
          <p:nvPr/>
        </p:nvCxnSpPr>
        <p:spPr bwMode="auto">
          <a:xfrm flipH="1" flipV="1">
            <a:off x="2638425" y="4551363"/>
            <a:ext cx="696913" cy="2936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19" name="Group 78">
            <a:extLst>
              <a:ext uri="{FF2B5EF4-FFF2-40B4-BE49-F238E27FC236}">
                <a16:creationId xmlns:a16="http://schemas.microsoft.com/office/drawing/2014/main" id="{219F003E-8B56-41DC-9318-DC1C4EA784FB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1828800"/>
            <a:ext cx="1219200" cy="609600"/>
            <a:chOff x="3840" y="960"/>
            <a:chExt cx="768" cy="384"/>
          </a:xfrm>
        </p:grpSpPr>
        <p:sp>
          <p:nvSpPr>
            <p:cNvPr id="21566" name="AutoShape 74">
              <a:extLst>
                <a:ext uri="{FF2B5EF4-FFF2-40B4-BE49-F238E27FC236}">
                  <a16:creationId xmlns:a16="http://schemas.microsoft.com/office/drawing/2014/main" id="{439612BF-D63D-4BAB-9100-95964135A2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960"/>
              <a:ext cx="768" cy="38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567" name="Rectangle 75">
              <a:extLst>
                <a:ext uri="{FF2B5EF4-FFF2-40B4-BE49-F238E27FC236}">
                  <a16:creationId xmlns:a16="http://schemas.microsoft.com/office/drawing/2014/main" id="{0B4B2ADD-3F49-4ADA-89B1-504C903D13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960"/>
              <a:ext cx="384" cy="38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568" name="Line 77">
              <a:extLst>
                <a:ext uri="{FF2B5EF4-FFF2-40B4-BE49-F238E27FC236}">
                  <a16:creationId xmlns:a16="http://schemas.microsoft.com/office/drawing/2014/main" id="{D3BAD089-8CF6-4CF2-A55F-6E37BD91C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15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520" name="Group 83">
            <a:extLst>
              <a:ext uri="{FF2B5EF4-FFF2-40B4-BE49-F238E27FC236}">
                <a16:creationId xmlns:a16="http://schemas.microsoft.com/office/drawing/2014/main" id="{39D9BF1E-B763-4643-BA7C-1A6F2C8F309A}"/>
              </a:ext>
            </a:extLst>
          </p:cNvPr>
          <p:cNvGrpSpPr>
            <a:grpSpLocks/>
          </p:cNvGrpSpPr>
          <p:nvPr/>
        </p:nvGrpSpPr>
        <p:grpSpPr bwMode="auto">
          <a:xfrm>
            <a:off x="3978275" y="3352800"/>
            <a:ext cx="1219200" cy="609600"/>
            <a:chOff x="3840" y="960"/>
            <a:chExt cx="768" cy="384"/>
          </a:xfrm>
        </p:grpSpPr>
        <p:sp>
          <p:nvSpPr>
            <p:cNvPr id="21563" name="AutoShape 84">
              <a:extLst>
                <a:ext uri="{FF2B5EF4-FFF2-40B4-BE49-F238E27FC236}">
                  <a16:creationId xmlns:a16="http://schemas.microsoft.com/office/drawing/2014/main" id="{91E8B319-B19E-4B25-9470-D8284434E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960"/>
              <a:ext cx="768" cy="38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564" name="Rectangle 85">
              <a:extLst>
                <a:ext uri="{FF2B5EF4-FFF2-40B4-BE49-F238E27FC236}">
                  <a16:creationId xmlns:a16="http://schemas.microsoft.com/office/drawing/2014/main" id="{C0C4EDDF-F129-4DDC-8986-EA9D90CF7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960"/>
              <a:ext cx="384" cy="38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565" name="Line 86">
              <a:extLst>
                <a:ext uri="{FF2B5EF4-FFF2-40B4-BE49-F238E27FC236}">
                  <a16:creationId xmlns:a16="http://schemas.microsoft.com/office/drawing/2014/main" id="{C90F18EC-92A9-4D03-A3CD-D251A2505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15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21" name="Text Box 87">
            <a:extLst>
              <a:ext uri="{FF2B5EF4-FFF2-40B4-BE49-F238E27FC236}">
                <a16:creationId xmlns:a16="http://schemas.microsoft.com/office/drawing/2014/main" id="{8C08A866-A0D6-4707-A2AB-B1FD87FB9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1125" y="3459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ym typeface="Symbol" panose="05050102010706020507" pitchFamily="18" charset="2"/>
              </a:rPr>
              <a:t></a:t>
            </a:r>
          </a:p>
        </p:txBody>
      </p:sp>
      <p:sp>
        <p:nvSpPr>
          <p:cNvPr id="21522" name="Text Box 88">
            <a:extLst>
              <a:ext uri="{FF2B5EF4-FFF2-40B4-BE49-F238E27FC236}">
                <a16:creationId xmlns:a16="http://schemas.microsoft.com/office/drawing/2014/main" id="{7F1E8AD8-D5E3-4AAA-A641-53F9255B8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3459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ym typeface="Symbol" panose="05050102010706020507" pitchFamily="18" charset="2"/>
              </a:rPr>
              <a:t></a:t>
            </a:r>
          </a:p>
        </p:txBody>
      </p:sp>
      <p:grpSp>
        <p:nvGrpSpPr>
          <p:cNvPr id="21523" name="Group 90">
            <a:extLst>
              <a:ext uri="{FF2B5EF4-FFF2-40B4-BE49-F238E27FC236}">
                <a16:creationId xmlns:a16="http://schemas.microsoft.com/office/drawing/2014/main" id="{4C5943F4-F593-43EF-A312-D72E8FF9746B}"/>
              </a:ext>
            </a:extLst>
          </p:cNvPr>
          <p:cNvGrpSpPr>
            <a:grpSpLocks/>
          </p:cNvGrpSpPr>
          <p:nvPr/>
        </p:nvGrpSpPr>
        <p:grpSpPr bwMode="auto">
          <a:xfrm>
            <a:off x="6229350" y="3352800"/>
            <a:ext cx="1219200" cy="609600"/>
            <a:chOff x="3840" y="960"/>
            <a:chExt cx="768" cy="384"/>
          </a:xfrm>
        </p:grpSpPr>
        <p:sp>
          <p:nvSpPr>
            <p:cNvPr id="21560" name="AutoShape 91">
              <a:extLst>
                <a:ext uri="{FF2B5EF4-FFF2-40B4-BE49-F238E27FC236}">
                  <a16:creationId xmlns:a16="http://schemas.microsoft.com/office/drawing/2014/main" id="{74104012-69ED-4F20-BD31-CC2F7FC43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960"/>
              <a:ext cx="768" cy="38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561" name="Rectangle 92">
              <a:extLst>
                <a:ext uri="{FF2B5EF4-FFF2-40B4-BE49-F238E27FC236}">
                  <a16:creationId xmlns:a16="http://schemas.microsoft.com/office/drawing/2014/main" id="{18BA52EF-D30D-4422-8D39-711B907FD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960"/>
              <a:ext cx="384" cy="384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562" name="Line 93">
              <a:extLst>
                <a:ext uri="{FF2B5EF4-FFF2-40B4-BE49-F238E27FC236}">
                  <a16:creationId xmlns:a16="http://schemas.microsoft.com/office/drawing/2014/main" id="{A0545A2C-3039-435D-B99C-3D0F4156C4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15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524" name="Group 97">
            <a:extLst>
              <a:ext uri="{FF2B5EF4-FFF2-40B4-BE49-F238E27FC236}">
                <a16:creationId xmlns:a16="http://schemas.microsoft.com/office/drawing/2014/main" id="{9CDF5EED-B3CF-42EE-8FC0-719DDE38EBF9}"/>
              </a:ext>
            </a:extLst>
          </p:cNvPr>
          <p:cNvGrpSpPr>
            <a:grpSpLocks/>
          </p:cNvGrpSpPr>
          <p:nvPr/>
        </p:nvGrpSpPr>
        <p:grpSpPr bwMode="auto">
          <a:xfrm>
            <a:off x="5086350" y="4876800"/>
            <a:ext cx="1219200" cy="609600"/>
            <a:chOff x="3840" y="960"/>
            <a:chExt cx="768" cy="384"/>
          </a:xfrm>
        </p:grpSpPr>
        <p:sp>
          <p:nvSpPr>
            <p:cNvPr id="21557" name="AutoShape 98">
              <a:extLst>
                <a:ext uri="{FF2B5EF4-FFF2-40B4-BE49-F238E27FC236}">
                  <a16:creationId xmlns:a16="http://schemas.microsoft.com/office/drawing/2014/main" id="{E2BD8FF7-692E-493E-B82B-A366D919CC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960"/>
              <a:ext cx="768" cy="38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558" name="Rectangle 99">
              <a:extLst>
                <a:ext uri="{FF2B5EF4-FFF2-40B4-BE49-F238E27FC236}">
                  <a16:creationId xmlns:a16="http://schemas.microsoft.com/office/drawing/2014/main" id="{5A1F7DB6-A5E3-4979-B27E-1A4D1E4B8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960"/>
              <a:ext cx="384" cy="38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559" name="Line 100">
              <a:extLst>
                <a:ext uri="{FF2B5EF4-FFF2-40B4-BE49-F238E27FC236}">
                  <a16:creationId xmlns:a16="http://schemas.microsoft.com/office/drawing/2014/main" id="{A12A046C-9B2A-4AD9-BB97-E04628C150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15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25" name="Text Box 101">
            <a:extLst>
              <a:ext uri="{FF2B5EF4-FFF2-40B4-BE49-F238E27FC236}">
                <a16:creationId xmlns:a16="http://schemas.microsoft.com/office/drawing/2014/main" id="{CE097C98-A67B-473D-85AB-603288BBB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4983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ym typeface="Symbol" panose="05050102010706020507" pitchFamily="18" charset="2"/>
              </a:rPr>
              <a:t></a:t>
            </a:r>
          </a:p>
        </p:txBody>
      </p:sp>
      <p:sp>
        <p:nvSpPr>
          <p:cNvPr id="21526" name="Text Box 102">
            <a:extLst>
              <a:ext uri="{FF2B5EF4-FFF2-40B4-BE49-F238E27FC236}">
                <a16:creationId xmlns:a16="http://schemas.microsoft.com/office/drawing/2014/main" id="{0918EAEC-D688-4E0E-B619-CE783842C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3125" y="4983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ym typeface="Symbol" panose="05050102010706020507" pitchFamily="18" charset="2"/>
              </a:rPr>
              <a:t></a:t>
            </a:r>
          </a:p>
        </p:txBody>
      </p:sp>
      <p:grpSp>
        <p:nvGrpSpPr>
          <p:cNvPr id="21527" name="Group 104">
            <a:extLst>
              <a:ext uri="{FF2B5EF4-FFF2-40B4-BE49-F238E27FC236}">
                <a16:creationId xmlns:a16="http://schemas.microsoft.com/office/drawing/2014/main" id="{07DC4F10-424C-4BD4-A527-3258BE630988}"/>
              </a:ext>
            </a:extLst>
          </p:cNvPr>
          <p:cNvGrpSpPr>
            <a:grpSpLocks/>
          </p:cNvGrpSpPr>
          <p:nvPr/>
        </p:nvGrpSpPr>
        <p:grpSpPr bwMode="auto">
          <a:xfrm>
            <a:off x="7426325" y="4876800"/>
            <a:ext cx="1219200" cy="609600"/>
            <a:chOff x="3840" y="960"/>
            <a:chExt cx="768" cy="384"/>
          </a:xfrm>
        </p:grpSpPr>
        <p:sp>
          <p:nvSpPr>
            <p:cNvPr id="21554" name="AutoShape 105">
              <a:extLst>
                <a:ext uri="{FF2B5EF4-FFF2-40B4-BE49-F238E27FC236}">
                  <a16:creationId xmlns:a16="http://schemas.microsoft.com/office/drawing/2014/main" id="{D5485B89-FC57-4E79-9AB9-BD68A8C5FD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960"/>
              <a:ext cx="768" cy="384"/>
            </a:xfrm>
            <a:prstGeom prst="roundRect">
              <a:avLst>
                <a:gd name="adj" fmla="val 16667"/>
              </a:avLst>
            </a:prstGeom>
            <a:solidFill>
              <a:schemeClr val="fol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555" name="Rectangle 106">
              <a:extLst>
                <a:ext uri="{FF2B5EF4-FFF2-40B4-BE49-F238E27FC236}">
                  <a16:creationId xmlns:a16="http://schemas.microsoft.com/office/drawing/2014/main" id="{420A5FF3-B8CB-4CC5-BDA2-19A9A8B3C5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960"/>
              <a:ext cx="384" cy="384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1556" name="Line 107">
              <a:extLst>
                <a:ext uri="{FF2B5EF4-FFF2-40B4-BE49-F238E27FC236}">
                  <a16:creationId xmlns:a16="http://schemas.microsoft.com/office/drawing/2014/main" id="{BAD2B400-A97F-4553-B100-78A6FC414C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152"/>
              <a:ext cx="38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528" name="Text Box 108">
            <a:extLst>
              <a:ext uri="{FF2B5EF4-FFF2-40B4-BE49-F238E27FC236}">
                <a16:creationId xmlns:a16="http://schemas.microsoft.com/office/drawing/2014/main" id="{74D681C0-B97A-4790-A563-A949F3F87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69175" y="4983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ym typeface="Symbol" panose="05050102010706020507" pitchFamily="18" charset="2"/>
              </a:rPr>
              <a:t></a:t>
            </a:r>
          </a:p>
        </p:txBody>
      </p:sp>
      <p:sp>
        <p:nvSpPr>
          <p:cNvPr id="21529" name="Text Box 109">
            <a:extLst>
              <a:ext uri="{FF2B5EF4-FFF2-40B4-BE49-F238E27FC236}">
                <a16:creationId xmlns:a16="http://schemas.microsoft.com/office/drawing/2014/main" id="{DAB42E3B-E905-462A-9AC8-F72D894AC3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3100" y="4983163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ym typeface="Symbol" panose="05050102010706020507" pitchFamily="18" charset="2"/>
              </a:rPr>
              <a:t></a:t>
            </a:r>
          </a:p>
        </p:txBody>
      </p:sp>
      <p:grpSp>
        <p:nvGrpSpPr>
          <p:cNvPr id="21530" name="Group 110">
            <a:extLst>
              <a:ext uri="{FF2B5EF4-FFF2-40B4-BE49-F238E27FC236}">
                <a16:creationId xmlns:a16="http://schemas.microsoft.com/office/drawing/2014/main" id="{F9906755-B6B3-43DA-A1F2-D56D7BB7B30F}"/>
              </a:ext>
            </a:extLst>
          </p:cNvPr>
          <p:cNvGrpSpPr>
            <a:grpSpLocks/>
          </p:cNvGrpSpPr>
          <p:nvPr/>
        </p:nvGrpSpPr>
        <p:grpSpPr bwMode="auto">
          <a:xfrm>
            <a:off x="5562600" y="2286000"/>
            <a:ext cx="333375" cy="854075"/>
            <a:chOff x="3504" y="1440"/>
            <a:chExt cx="210" cy="538"/>
          </a:xfrm>
        </p:grpSpPr>
        <p:sp>
          <p:nvSpPr>
            <p:cNvPr id="21552" name="Text Box 30">
              <a:extLst>
                <a:ext uri="{FF2B5EF4-FFF2-40B4-BE49-F238E27FC236}">
                  <a16:creationId xmlns:a16="http://schemas.microsoft.com/office/drawing/2014/main" id="{64F07361-E5E3-4BC1-A684-1C82D1B981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728"/>
              <a:ext cx="2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</a:rPr>
                <a:t>B</a:t>
              </a:r>
            </a:p>
          </p:txBody>
        </p:sp>
        <p:cxnSp>
          <p:nvCxnSpPr>
            <p:cNvPr id="21553" name="AutoShape 29">
              <a:extLst>
                <a:ext uri="{FF2B5EF4-FFF2-40B4-BE49-F238E27FC236}">
                  <a16:creationId xmlns:a16="http://schemas.microsoft.com/office/drawing/2014/main" id="{20040ADA-B303-4B2B-AA39-3009B1F624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461" y="1579"/>
              <a:ext cx="288" cy="9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31" name="Group 111">
            <a:extLst>
              <a:ext uri="{FF2B5EF4-FFF2-40B4-BE49-F238E27FC236}">
                <a16:creationId xmlns:a16="http://schemas.microsoft.com/office/drawing/2014/main" id="{A5D4653E-E978-4A0A-BF02-C7F8B1C10809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3810000"/>
            <a:ext cx="333375" cy="854075"/>
            <a:chOff x="3504" y="1440"/>
            <a:chExt cx="210" cy="538"/>
          </a:xfrm>
        </p:grpSpPr>
        <p:sp>
          <p:nvSpPr>
            <p:cNvPr id="21550" name="Text Box 112">
              <a:extLst>
                <a:ext uri="{FF2B5EF4-FFF2-40B4-BE49-F238E27FC236}">
                  <a16:creationId xmlns:a16="http://schemas.microsoft.com/office/drawing/2014/main" id="{EB547833-2251-4DD2-A2A1-3323260BD0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728"/>
              <a:ext cx="2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</a:rPr>
                <a:t>A</a:t>
              </a:r>
            </a:p>
          </p:txBody>
        </p:sp>
        <p:cxnSp>
          <p:nvCxnSpPr>
            <p:cNvPr id="21551" name="AutoShape 113">
              <a:extLst>
                <a:ext uri="{FF2B5EF4-FFF2-40B4-BE49-F238E27FC236}">
                  <a16:creationId xmlns:a16="http://schemas.microsoft.com/office/drawing/2014/main" id="{40432430-C108-48BA-9454-D282429969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461" y="1579"/>
              <a:ext cx="288" cy="9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32" name="Group 114">
            <a:extLst>
              <a:ext uri="{FF2B5EF4-FFF2-40B4-BE49-F238E27FC236}">
                <a16:creationId xmlns:a16="http://schemas.microsoft.com/office/drawing/2014/main" id="{7997A0FD-3B09-40E7-9FA1-2F94BCCA4E5C}"/>
              </a:ext>
            </a:extLst>
          </p:cNvPr>
          <p:cNvGrpSpPr>
            <a:grpSpLocks/>
          </p:cNvGrpSpPr>
          <p:nvPr/>
        </p:nvGrpSpPr>
        <p:grpSpPr bwMode="auto">
          <a:xfrm>
            <a:off x="6694488" y="3810000"/>
            <a:ext cx="357187" cy="854075"/>
            <a:chOff x="3497" y="1440"/>
            <a:chExt cx="225" cy="538"/>
          </a:xfrm>
        </p:grpSpPr>
        <p:sp>
          <p:nvSpPr>
            <p:cNvPr id="21548" name="Text Box 115">
              <a:extLst>
                <a:ext uri="{FF2B5EF4-FFF2-40B4-BE49-F238E27FC236}">
                  <a16:creationId xmlns:a16="http://schemas.microsoft.com/office/drawing/2014/main" id="{7068B752-AFF1-45A1-84E5-6D6D754F47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7" y="1728"/>
              <a:ext cx="22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</a:rPr>
                <a:t>D</a:t>
              </a:r>
            </a:p>
          </p:txBody>
        </p:sp>
        <p:cxnSp>
          <p:nvCxnSpPr>
            <p:cNvPr id="21549" name="AutoShape 116">
              <a:extLst>
                <a:ext uri="{FF2B5EF4-FFF2-40B4-BE49-F238E27FC236}">
                  <a16:creationId xmlns:a16="http://schemas.microsoft.com/office/drawing/2014/main" id="{D1CC422B-E355-4447-AA80-0E0704CA042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461" y="1579"/>
              <a:ext cx="288" cy="9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33" name="Group 117">
            <a:extLst>
              <a:ext uri="{FF2B5EF4-FFF2-40B4-BE49-F238E27FC236}">
                <a16:creationId xmlns:a16="http://schemas.microsoft.com/office/drawing/2014/main" id="{8490700E-5B60-4F4A-A94A-29050BCF142A}"/>
              </a:ext>
            </a:extLst>
          </p:cNvPr>
          <p:cNvGrpSpPr>
            <a:grpSpLocks/>
          </p:cNvGrpSpPr>
          <p:nvPr/>
        </p:nvGrpSpPr>
        <p:grpSpPr bwMode="auto">
          <a:xfrm>
            <a:off x="5543550" y="5334000"/>
            <a:ext cx="333375" cy="854075"/>
            <a:chOff x="3504" y="1440"/>
            <a:chExt cx="210" cy="538"/>
          </a:xfrm>
        </p:grpSpPr>
        <p:sp>
          <p:nvSpPr>
            <p:cNvPr id="21546" name="Text Box 118">
              <a:extLst>
                <a:ext uri="{FF2B5EF4-FFF2-40B4-BE49-F238E27FC236}">
                  <a16:creationId xmlns:a16="http://schemas.microsoft.com/office/drawing/2014/main" id="{F25F1748-9506-4151-8748-B66FB3F42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728"/>
              <a:ext cx="2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</a:rPr>
                <a:t>C</a:t>
              </a:r>
            </a:p>
          </p:txBody>
        </p:sp>
        <p:cxnSp>
          <p:nvCxnSpPr>
            <p:cNvPr id="21547" name="AutoShape 119">
              <a:extLst>
                <a:ext uri="{FF2B5EF4-FFF2-40B4-BE49-F238E27FC236}">
                  <a16:creationId xmlns:a16="http://schemas.microsoft.com/office/drawing/2014/main" id="{C25B9211-D402-4156-80D3-D158918983D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461" y="1579"/>
              <a:ext cx="288" cy="9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34" name="Group 120">
            <a:extLst>
              <a:ext uri="{FF2B5EF4-FFF2-40B4-BE49-F238E27FC236}">
                <a16:creationId xmlns:a16="http://schemas.microsoft.com/office/drawing/2014/main" id="{45C7DFDF-0107-453D-B7EA-7F5B145BFDF4}"/>
              </a:ext>
            </a:extLst>
          </p:cNvPr>
          <p:cNvGrpSpPr>
            <a:grpSpLocks/>
          </p:cNvGrpSpPr>
          <p:nvPr/>
        </p:nvGrpSpPr>
        <p:grpSpPr bwMode="auto">
          <a:xfrm>
            <a:off x="7877175" y="5334000"/>
            <a:ext cx="327025" cy="854075"/>
            <a:chOff x="3506" y="1440"/>
            <a:chExt cx="206" cy="538"/>
          </a:xfrm>
        </p:grpSpPr>
        <p:sp>
          <p:nvSpPr>
            <p:cNvPr id="21544" name="Text Box 121">
              <a:extLst>
                <a:ext uri="{FF2B5EF4-FFF2-40B4-BE49-F238E27FC236}">
                  <a16:creationId xmlns:a16="http://schemas.microsoft.com/office/drawing/2014/main" id="{EFF7F7AA-B112-4C11-A9E9-256D6726D5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6" y="1728"/>
              <a:ext cx="206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</a:rPr>
                <a:t>E</a:t>
              </a:r>
            </a:p>
          </p:txBody>
        </p:sp>
        <p:cxnSp>
          <p:nvCxnSpPr>
            <p:cNvPr id="21545" name="AutoShape 122">
              <a:extLst>
                <a:ext uri="{FF2B5EF4-FFF2-40B4-BE49-F238E27FC236}">
                  <a16:creationId xmlns:a16="http://schemas.microsoft.com/office/drawing/2014/main" id="{6464684D-4241-4B9A-9506-47BAB553D75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16200000" flipH="1">
              <a:off x="3461" y="1579"/>
              <a:ext cx="288" cy="9"/>
            </a:xfrm>
            <a:prstGeom prst="curvedConnector3">
              <a:avLst>
                <a:gd name="adj1" fmla="val 50000"/>
              </a:avLst>
            </a:prstGeom>
            <a:noFill/>
            <a:ln w="19050">
              <a:solidFill>
                <a:schemeClr val="tx2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1535" name="Freeform 124">
            <a:extLst>
              <a:ext uri="{FF2B5EF4-FFF2-40B4-BE49-F238E27FC236}">
                <a16:creationId xmlns:a16="http://schemas.microsoft.com/office/drawing/2014/main" id="{BF472BF7-BB7D-4466-BF2D-6E3580E55E1C}"/>
              </a:ext>
            </a:extLst>
          </p:cNvPr>
          <p:cNvSpPr>
            <a:spLocks/>
          </p:cNvSpPr>
          <p:nvPr/>
        </p:nvSpPr>
        <p:spPr bwMode="auto">
          <a:xfrm>
            <a:off x="4432300" y="2438400"/>
            <a:ext cx="1143000" cy="1066800"/>
          </a:xfrm>
          <a:custGeom>
            <a:avLst/>
            <a:gdLst>
              <a:gd name="T0" fmla="*/ 2147483646 w 720"/>
              <a:gd name="T1" fmla="*/ 2147483646 h 672"/>
              <a:gd name="T2" fmla="*/ 2147483646 w 720"/>
              <a:gd name="T3" fmla="*/ 2147483646 h 672"/>
              <a:gd name="T4" fmla="*/ 2147483646 w 720"/>
              <a:gd name="T5" fmla="*/ 2147483646 h 672"/>
              <a:gd name="T6" fmla="*/ 2147483646 w 720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672"/>
              <a:gd name="T14" fmla="*/ 720 w 72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672">
                <a:moveTo>
                  <a:pt x="88" y="672"/>
                </a:moveTo>
                <a:cubicBezTo>
                  <a:pt x="44" y="568"/>
                  <a:pt x="0" y="464"/>
                  <a:pt x="88" y="384"/>
                </a:cubicBezTo>
                <a:cubicBezTo>
                  <a:pt x="176" y="304"/>
                  <a:pt x="512" y="256"/>
                  <a:pt x="616" y="192"/>
                </a:cubicBezTo>
                <a:cubicBezTo>
                  <a:pt x="720" y="128"/>
                  <a:pt x="716" y="64"/>
                  <a:pt x="71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6" name="Freeform 125">
            <a:extLst>
              <a:ext uri="{FF2B5EF4-FFF2-40B4-BE49-F238E27FC236}">
                <a16:creationId xmlns:a16="http://schemas.microsoft.com/office/drawing/2014/main" id="{F4D7B5C3-3623-4E03-B490-068CCA7AB805}"/>
              </a:ext>
            </a:extLst>
          </p:cNvPr>
          <p:cNvSpPr>
            <a:spLocks/>
          </p:cNvSpPr>
          <p:nvPr/>
        </p:nvSpPr>
        <p:spPr bwMode="auto">
          <a:xfrm flipH="1">
            <a:off x="5848350" y="2438400"/>
            <a:ext cx="1143000" cy="1066800"/>
          </a:xfrm>
          <a:custGeom>
            <a:avLst/>
            <a:gdLst>
              <a:gd name="T0" fmla="*/ 2147483646 w 720"/>
              <a:gd name="T1" fmla="*/ 2147483646 h 672"/>
              <a:gd name="T2" fmla="*/ 2147483646 w 720"/>
              <a:gd name="T3" fmla="*/ 2147483646 h 672"/>
              <a:gd name="T4" fmla="*/ 2147483646 w 720"/>
              <a:gd name="T5" fmla="*/ 2147483646 h 672"/>
              <a:gd name="T6" fmla="*/ 2147483646 w 720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672"/>
              <a:gd name="T14" fmla="*/ 720 w 72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672">
                <a:moveTo>
                  <a:pt x="88" y="672"/>
                </a:moveTo>
                <a:cubicBezTo>
                  <a:pt x="44" y="568"/>
                  <a:pt x="0" y="464"/>
                  <a:pt x="88" y="384"/>
                </a:cubicBezTo>
                <a:cubicBezTo>
                  <a:pt x="176" y="304"/>
                  <a:pt x="512" y="256"/>
                  <a:pt x="616" y="192"/>
                </a:cubicBezTo>
                <a:cubicBezTo>
                  <a:pt x="720" y="128"/>
                  <a:pt x="716" y="64"/>
                  <a:pt x="71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7" name="Freeform 126">
            <a:extLst>
              <a:ext uri="{FF2B5EF4-FFF2-40B4-BE49-F238E27FC236}">
                <a16:creationId xmlns:a16="http://schemas.microsoft.com/office/drawing/2014/main" id="{E51741E8-4DEC-4725-9A8F-4A1A1AC6CF44}"/>
              </a:ext>
            </a:extLst>
          </p:cNvPr>
          <p:cNvSpPr>
            <a:spLocks/>
          </p:cNvSpPr>
          <p:nvPr/>
        </p:nvSpPr>
        <p:spPr bwMode="auto">
          <a:xfrm flipH="1">
            <a:off x="7010400" y="3962400"/>
            <a:ext cx="1143000" cy="1066800"/>
          </a:xfrm>
          <a:custGeom>
            <a:avLst/>
            <a:gdLst>
              <a:gd name="T0" fmla="*/ 2147483646 w 720"/>
              <a:gd name="T1" fmla="*/ 2147483646 h 672"/>
              <a:gd name="T2" fmla="*/ 2147483646 w 720"/>
              <a:gd name="T3" fmla="*/ 2147483646 h 672"/>
              <a:gd name="T4" fmla="*/ 2147483646 w 720"/>
              <a:gd name="T5" fmla="*/ 2147483646 h 672"/>
              <a:gd name="T6" fmla="*/ 2147483646 w 720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672"/>
              <a:gd name="T14" fmla="*/ 720 w 72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672">
                <a:moveTo>
                  <a:pt x="88" y="672"/>
                </a:moveTo>
                <a:cubicBezTo>
                  <a:pt x="44" y="568"/>
                  <a:pt x="0" y="464"/>
                  <a:pt x="88" y="384"/>
                </a:cubicBezTo>
                <a:cubicBezTo>
                  <a:pt x="176" y="304"/>
                  <a:pt x="512" y="256"/>
                  <a:pt x="616" y="192"/>
                </a:cubicBezTo>
                <a:cubicBezTo>
                  <a:pt x="720" y="128"/>
                  <a:pt x="716" y="64"/>
                  <a:pt x="71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8" name="Freeform 127">
            <a:extLst>
              <a:ext uri="{FF2B5EF4-FFF2-40B4-BE49-F238E27FC236}">
                <a16:creationId xmlns:a16="http://schemas.microsoft.com/office/drawing/2014/main" id="{7483F51B-3541-4E2B-9CA0-B3C12DEC8647}"/>
              </a:ext>
            </a:extLst>
          </p:cNvPr>
          <p:cNvSpPr>
            <a:spLocks/>
          </p:cNvSpPr>
          <p:nvPr/>
        </p:nvSpPr>
        <p:spPr bwMode="auto">
          <a:xfrm>
            <a:off x="5562600" y="3962400"/>
            <a:ext cx="1143000" cy="1066800"/>
          </a:xfrm>
          <a:custGeom>
            <a:avLst/>
            <a:gdLst>
              <a:gd name="T0" fmla="*/ 2147483646 w 720"/>
              <a:gd name="T1" fmla="*/ 2147483646 h 672"/>
              <a:gd name="T2" fmla="*/ 2147483646 w 720"/>
              <a:gd name="T3" fmla="*/ 2147483646 h 672"/>
              <a:gd name="T4" fmla="*/ 2147483646 w 720"/>
              <a:gd name="T5" fmla="*/ 2147483646 h 672"/>
              <a:gd name="T6" fmla="*/ 2147483646 w 720"/>
              <a:gd name="T7" fmla="*/ 0 h 672"/>
              <a:gd name="T8" fmla="*/ 0 60000 65536"/>
              <a:gd name="T9" fmla="*/ 0 60000 65536"/>
              <a:gd name="T10" fmla="*/ 0 60000 65536"/>
              <a:gd name="T11" fmla="*/ 0 60000 65536"/>
              <a:gd name="T12" fmla="*/ 0 w 720"/>
              <a:gd name="T13" fmla="*/ 0 h 672"/>
              <a:gd name="T14" fmla="*/ 720 w 720"/>
              <a:gd name="T15" fmla="*/ 672 h 6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0" h="672">
                <a:moveTo>
                  <a:pt x="88" y="672"/>
                </a:moveTo>
                <a:cubicBezTo>
                  <a:pt x="44" y="568"/>
                  <a:pt x="0" y="464"/>
                  <a:pt x="88" y="384"/>
                </a:cubicBezTo>
                <a:cubicBezTo>
                  <a:pt x="176" y="304"/>
                  <a:pt x="512" y="256"/>
                  <a:pt x="616" y="192"/>
                </a:cubicBezTo>
                <a:cubicBezTo>
                  <a:pt x="720" y="128"/>
                  <a:pt x="716" y="64"/>
                  <a:pt x="712" y="0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39" name="Freeform 128">
            <a:extLst>
              <a:ext uri="{FF2B5EF4-FFF2-40B4-BE49-F238E27FC236}">
                <a16:creationId xmlns:a16="http://schemas.microsoft.com/office/drawing/2014/main" id="{1D4AADAD-8696-4C64-AE9B-D136E9526A17}"/>
              </a:ext>
            </a:extLst>
          </p:cNvPr>
          <p:cNvSpPr>
            <a:spLocks/>
          </p:cNvSpPr>
          <p:nvPr/>
        </p:nvSpPr>
        <p:spPr bwMode="auto">
          <a:xfrm>
            <a:off x="4110038" y="2124075"/>
            <a:ext cx="1109662" cy="1209675"/>
          </a:xfrm>
          <a:custGeom>
            <a:avLst/>
            <a:gdLst>
              <a:gd name="T0" fmla="*/ 2147483646 w 699"/>
              <a:gd name="T1" fmla="*/ 0 h 762"/>
              <a:gd name="T2" fmla="*/ 2147483646 w 699"/>
              <a:gd name="T3" fmla="*/ 2147483646 h 762"/>
              <a:gd name="T4" fmla="*/ 2147483646 w 699"/>
              <a:gd name="T5" fmla="*/ 2147483646 h 762"/>
              <a:gd name="T6" fmla="*/ 0 60000 65536"/>
              <a:gd name="T7" fmla="*/ 0 60000 65536"/>
              <a:gd name="T8" fmla="*/ 0 60000 65536"/>
              <a:gd name="T9" fmla="*/ 0 w 699"/>
              <a:gd name="T10" fmla="*/ 0 h 762"/>
              <a:gd name="T11" fmla="*/ 699 w 699"/>
              <a:gd name="T12" fmla="*/ 762 h 7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9" h="762">
                <a:moveTo>
                  <a:pt x="699" y="0"/>
                </a:moveTo>
                <a:cubicBezTo>
                  <a:pt x="597" y="41"/>
                  <a:pt x="174" y="119"/>
                  <a:pt x="87" y="246"/>
                </a:cubicBezTo>
                <a:cubicBezTo>
                  <a:pt x="0" y="373"/>
                  <a:pt x="158" y="655"/>
                  <a:pt x="177" y="76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0" name="Freeform 129">
            <a:extLst>
              <a:ext uri="{FF2B5EF4-FFF2-40B4-BE49-F238E27FC236}">
                <a16:creationId xmlns:a16="http://schemas.microsoft.com/office/drawing/2014/main" id="{0C67E3D3-49EA-401D-A249-68C10E551E00}"/>
              </a:ext>
            </a:extLst>
          </p:cNvPr>
          <p:cNvSpPr>
            <a:spLocks/>
          </p:cNvSpPr>
          <p:nvPr/>
        </p:nvSpPr>
        <p:spPr bwMode="auto">
          <a:xfrm flipH="1">
            <a:off x="6172200" y="2133600"/>
            <a:ext cx="1219200" cy="1209675"/>
          </a:xfrm>
          <a:custGeom>
            <a:avLst/>
            <a:gdLst>
              <a:gd name="T0" fmla="*/ 2147483646 w 699"/>
              <a:gd name="T1" fmla="*/ 0 h 762"/>
              <a:gd name="T2" fmla="*/ 2147483646 w 699"/>
              <a:gd name="T3" fmla="*/ 2147483646 h 762"/>
              <a:gd name="T4" fmla="*/ 2147483646 w 699"/>
              <a:gd name="T5" fmla="*/ 2147483646 h 762"/>
              <a:gd name="T6" fmla="*/ 0 60000 65536"/>
              <a:gd name="T7" fmla="*/ 0 60000 65536"/>
              <a:gd name="T8" fmla="*/ 0 60000 65536"/>
              <a:gd name="T9" fmla="*/ 0 w 699"/>
              <a:gd name="T10" fmla="*/ 0 h 762"/>
              <a:gd name="T11" fmla="*/ 699 w 699"/>
              <a:gd name="T12" fmla="*/ 762 h 7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9" h="762">
                <a:moveTo>
                  <a:pt x="699" y="0"/>
                </a:moveTo>
                <a:cubicBezTo>
                  <a:pt x="597" y="41"/>
                  <a:pt x="174" y="119"/>
                  <a:pt x="87" y="246"/>
                </a:cubicBezTo>
                <a:cubicBezTo>
                  <a:pt x="0" y="373"/>
                  <a:pt x="158" y="655"/>
                  <a:pt x="177" y="76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1" name="Freeform 130">
            <a:extLst>
              <a:ext uri="{FF2B5EF4-FFF2-40B4-BE49-F238E27FC236}">
                <a16:creationId xmlns:a16="http://schemas.microsoft.com/office/drawing/2014/main" id="{E2C683A4-B3F3-4AF0-AC36-6B0FFC7B532C}"/>
              </a:ext>
            </a:extLst>
          </p:cNvPr>
          <p:cNvSpPr>
            <a:spLocks/>
          </p:cNvSpPr>
          <p:nvPr/>
        </p:nvSpPr>
        <p:spPr bwMode="auto">
          <a:xfrm flipH="1">
            <a:off x="7315200" y="3657600"/>
            <a:ext cx="1219200" cy="1209675"/>
          </a:xfrm>
          <a:custGeom>
            <a:avLst/>
            <a:gdLst>
              <a:gd name="T0" fmla="*/ 2147483646 w 699"/>
              <a:gd name="T1" fmla="*/ 0 h 762"/>
              <a:gd name="T2" fmla="*/ 2147483646 w 699"/>
              <a:gd name="T3" fmla="*/ 2147483646 h 762"/>
              <a:gd name="T4" fmla="*/ 2147483646 w 699"/>
              <a:gd name="T5" fmla="*/ 2147483646 h 762"/>
              <a:gd name="T6" fmla="*/ 0 60000 65536"/>
              <a:gd name="T7" fmla="*/ 0 60000 65536"/>
              <a:gd name="T8" fmla="*/ 0 60000 65536"/>
              <a:gd name="T9" fmla="*/ 0 w 699"/>
              <a:gd name="T10" fmla="*/ 0 h 762"/>
              <a:gd name="T11" fmla="*/ 699 w 699"/>
              <a:gd name="T12" fmla="*/ 762 h 7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9" h="762">
                <a:moveTo>
                  <a:pt x="699" y="0"/>
                </a:moveTo>
                <a:cubicBezTo>
                  <a:pt x="597" y="41"/>
                  <a:pt x="174" y="119"/>
                  <a:pt x="87" y="246"/>
                </a:cubicBezTo>
                <a:cubicBezTo>
                  <a:pt x="0" y="373"/>
                  <a:pt x="158" y="655"/>
                  <a:pt x="177" y="76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2" name="Freeform 131">
            <a:extLst>
              <a:ext uri="{FF2B5EF4-FFF2-40B4-BE49-F238E27FC236}">
                <a16:creationId xmlns:a16="http://schemas.microsoft.com/office/drawing/2014/main" id="{FB872CCD-A11D-4A4F-A21D-4E36A13A275D}"/>
              </a:ext>
            </a:extLst>
          </p:cNvPr>
          <p:cNvSpPr>
            <a:spLocks/>
          </p:cNvSpPr>
          <p:nvPr/>
        </p:nvSpPr>
        <p:spPr bwMode="auto">
          <a:xfrm>
            <a:off x="5257800" y="3657600"/>
            <a:ext cx="1109663" cy="1209675"/>
          </a:xfrm>
          <a:custGeom>
            <a:avLst/>
            <a:gdLst>
              <a:gd name="T0" fmla="*/ 2147483646 w 699"/>
              <a:gd name="T1" fmla="*/ 0 h 762"/>
              <a:gd name="T2" fmla="*/ 2147483646 w 699"/>
              <a:gd name="T3" fmla="*/ 2147483646 h 762"/>
              <a:gd name="T4" fmla="*/ 2147483646 w 699"/>
              <a:gd name="T5" fmla="*/ 2147483646 h 762"/>
              <a:gd name="T6" fmla="*/ 0 60000 65536"/>
              <a:gd name="T7" fmla="*/ 0 60000 65536"/>
              <a:gd name="T8" fmla="*/ 0 60000 65536"/>
              <a:gd name="T9" fmla="*/ 0 w 699"/>
              <a:gd name="T10" fmla="*/ 0 h 762"/>
              <a:gd name="T11" fmla="*/ 699 w 699"/>
              <a:gd name="T12" fmla="*/ 762 h 7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99" h="762">
                <a:moveTo>
                  <a:pt x="699" y="0"/>
                </a:moveTo>
                <a:cubicBezTo>
                  <a:pt x="597" y="41"/>
                  <a:pt x="174" y="119"/>
                  <a:pt x="87" y="246"/>
                </a:cubicBezTo>
                <a:cubicBezTo>
                  <a:pt x="0" y="373"/>
                  <a:pt x="158" y="655"/>
                  <a:pt x="177" y="762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43" name="Text Box 132">
            <a:extLst>
              <a:ext uri="{FF2B5EF4-FFF2-40B4-BE49-F238E27FC236}">
                <a16:creationId xmlns:a16="http://schemas.microsoft.com/office/drawing/2014/main" id="{98050A6C-5B98-43C5-8C18-299AE6AC0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5925" y="1771650"/>
            <a:ext cx="393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ym typeface="Symbol" panose="05050102010706020507" pitchFamily="18" charset="2"/>
              </a:rPr>
              <a:t>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0BFBABE3-F358-4DEE-BB38-90C259216B4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6A613D01-B672-4F9D-967A-DF00656DA0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DB06792-CDEF-48E8-BEDB-8BE5160BB83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4A2D2526-55BB-487C-9BBA-C8B4852295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</a:t>
            </a:r>
          </a:p>
        </p:txBody>
      </p:sp>
      <p:sp>
        <p:nvSpPr>
          <p:cNvPr id="2458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B3AFDA3-AED8-4AB2-B87B-D13C86ABF9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An algorithm to calculate the height of a binary tree</a:t>
            </a:r>
          </a:p>
        </p:txBody>
      </p:sp>
      <p:sp>
        <p:nvSpPr>
          <p:cNvPr id="149508" name="Text Box 4">
            <a:extLst>
              <a:ext uri="{FF2B5EF4-FFF2-40B4-BE49-F238E27FC236}">
                <a16:creationId xmlns:a16="http://schemas.microsoft.com/office/drawing/2014/main" id="{838F664B-3091-4495-897F-12240C0AC7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108325"/>
            <a:ext cx="4651375" cy="3170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Algorithm Height(T,v)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if v is an external node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	return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else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	x = y = 0;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	if hasLeft(v)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		x = Height(T, left(v));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	if v hasRight(v)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		y = Height(T, right(v));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	return max(x,y) + 1</a:t>
            </a:r>
          </a:p>
        </p:txBody>
      </p:sp>
      <p:sp>
        <p:nvSpPr>
          <p:cNvPr id="24583" name="Oval 5">
            <a:extLst>
              <a:ext uri="{FF2B5EF4-FFF2-40B4-BE49-F238E27FC236}">
                <a16:creationId xmlns:a16="http://schemas.microsoft.com/office/drawing/2014/main" id="{B1197E50-9828-4941-8F1A-00C1DE5E8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1250" y="2967038"/>
            <a:ext cx="309563" cy="392112"/>
          </a:xfrm>
          <a:prstGeom prst="ellipse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v</a:t>
            </a:r>
          </a:p>
        </p:txBody>
      </p:sp>
      <p:sp>
        <p:nvSpPr>
          <p:cNvPr id="24584" name="AutoShape 6">
            <a:extLst>
              <a:ext uri="{FF2B5EF4-FFF2-40B4-BE49-F238E27FC236}">
                <a16:creationId xmlns:a16="http://schemas.microsoft.com/office/drawing/2014/main" id="{A28EAADA-8C8A-43A8-9115-F945171E8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571875"/>
            <a:ext cx="771525" cy="1152525"/>
          </a:xfrm>
          <a:prstGeom prst="triangle">
            <a:avLst>
              <a:gd name="adj" fmla="val 5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2651760" bIns="0" anchor="b" anchorCtr="1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Left</a:t>
            </a:r>
          </a:p>
        </p:txBody>
      </p:sp>
      <p:sp>
        <p:nvSpPr>
          <p:cNvPr id="24585" name="AutoShape 7">
            <a:extLst>
              <a:ext uri="{FF2B5EF4-FFF2-40B4-BE49-F238E27FC236}">
                <a16:creationId xmlns:a16="http://schemas.microsoft.com/office/drawing/2014/main" id="{7AF9118C-8469-4E34-97B3-5CAE59E1B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8600" y="3562350"/>
            <a:ext cx="771525" cy="1152525"/>
          </a:xfrm>
          <a:prstGeom prst="triangle">
            <a:avLst>
              <a:gd name="adj" fmla="val 5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2651760" bIns="0" anchor="b" anchorCtr="1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Right</a:t>
            </a:r>
          </a:p>
        </p:txBody>
      </p:sp>
      <p:sp>
        <p:nvSpPr>
          <p:cNvPr id="24586" name="Line 8">
            <a:extLst>
              <a:ext uri="{FF2B5EF4-FFF2-40B4-BE49-F238E27FC236}">
                <a16:creationId xmlns:a16="http://schemas.microsoft.com/office/drawing/2014/main" id="{91A3E2E4-EDD5-41E7-9A67-994790572D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34200" y="3267075"/>
            <a:ext cx="5334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587" name="Line 9">
            <a:extLst>
              <a:ext uri="{FF2B5EF4-FFF2-40B4-BE49-F238E27FC236}">
                <a16:creationId xmlns:a16="http://schemas.microsoft.com/office/drawing/2014/main" id="{755F45CE-10EE-4715-B8F9-8BA77103DFE1}"/>
              </a:ext>
            </a:extLst>
          </p:cNvPr>
          <p:cNvSpPr>
            <a:spLocks noChangeShapeType="1"/>
          </p:cNvSpPr>
          <p:nvPr/>
        </p:nvSpPr>
        <p:spPr bwMode="auto">
          <a:xfrm>
            <a:off x="7772400" y="3267075"/>
            <a:ext cx="4572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9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>
            <a:extLst>
              <a:ext uri="{FF2B5EF4-FFF2-40B4-BE49-F238E27FC236}">
                <a16:creationId xmlns:a16="http://schemas.microsoft.com/office/drawing/2014/main" id="{08257D79-E53F-42C3-8E9C-AC94B093D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Binary Search Trees</a:t>
            </a:r>
          </a:p>
        </p:txBody>
      </p:sp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6DBCD84C-422F-40EA-A647-2B08589B7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80CB3EA-B512-4DB8-9253-F68B07930A5A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15</a:t>
            </a:fld>
            <a:endParaRPr lang="en-US" altLang="en-US" sz="1400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0F689830-2017-48A4-B35C-124FD0B3B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Binary Search</a:t>
            </a:r>
            <a:endParaRPr lang="en-US" altLang="en-US" sz="4000" dirty="0"/>
          </a:p>
        </p:txBody>
      </p:sp>
      <p:sp>
        <p:nvSpPr>
          <p:cNvPr id="922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3C25438-5A1E-415C-8ACA-4315B9506B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4850" y="1600200"/>
            <a:ext cx="8001000" cy="2209800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Binary search can perform operations </a:t>
            </a:r>
            <a:r>
              <a:rPr lang="en-US" altLang="en-US" sz="2000" dirty="0">
                <a:solidFill>
                  <a:schemeClr val="tx2"/>
                </a:solidFill>
              </a:rPr>
              <a:t>get</a:t>
            </a:r>
            <a:r>
              <a:rPr lang="en-US" altLang="en-US" sz="2000" dirty="0"/>
              <a:t> on an ordered set of elements</a:t>
            </a:r>
          </a:p>
          <a:p>
            <a:pPr lvl="1" eaLnBrk="1" hangingPunct="1"/>
            <a:r>
              <a:rPr lang="en-US" altLang="en-US" sz="1800" dirty="0"/>
              <a:t>similar to the high-low game</a:t>
            </a:r>
          </a:p>
          <a:p>
            <a:pPr lvl="1" eaLnBrk="1" hangingPunct="1"/>
            <a:r>
              <a:rPr lang="en-US" altLang="en-US" sz="1800" dirty="0"/>
              <a:t>at each step, the number of candidate items is halved</a:t>
            </a:r>
          </a:p>
          <a:p>
            <a:pPr lvl="1" eaLnBrk="1" hangingPunct="1"/>
            <a:r>
              <a:rPr lang="en-US" altLang="en-US" sz="1800" dirty="0"/>
              <a:t>terminates after O(log n) steps</a:t>
            </a:r>
          </a:p>
          <a:p>
            <a:pPr eaLnBrk="1" hangingPunct="1"/>
            <a:r>
              <a:rPr lang="en-US" altLang="en-US" sz="2000" dirty="0"/>
              <a:t>Example: </a:t>
            </a:r>
            <a:r>
              <a:rPr lang="en-US" altLang="en-US" sz="2000" dirty="0">
                <a:solidFill>
                  <a:schemeClr val="tx2"/>
                </a:solidFill>
              </a:rPr>
              <a:t>find</a:t>
            </a:r>
            <a:r>
              <a:rPr lang="en-US" altLang="en-US" sz="2000" dirty="0"/>
              <a:t>(7)</a:t>
            </a:r>
          </a:p>
        </p:txBody>
      </p:sp>
      <p:sp>
        <p:nvSpPr>
          <p:cNvPr id="9222" name="Line 5">
            <a:extLst>
              <a:ext uri="{FF2B5EF4-FFF2-40B4-BE49-F238E27FC236}">
                <a16:creationId xmlns:a16="http://schemas.microsoft.com/office/drawing/2014/main" id="{7068AAB3-56C2-4638-ABFE-550E1E3ED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9538" y="4162425"/>
            <a:ext cx="6991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23" name="Oval 6">
            <a:extLst>
              <a:ext uri="{FF2B5EF4-FFF2-40B4-BE49-F238E27FC236}">
                <a16:creationId xmlns:a16="http://schemas.microsoft.com/office/drawing/2014/main" id="{284E4C38-7D1C-464D-AB86-7A650F3C0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28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</a:t>
            </a:r>
          </a:p>
        </p:txBody>
      </p:sp>
      <p:sp>
        <p:nvSpPr>
          <p:cNvPr id="9224" name="Oval 7">
            <a:extLst>
              <a:ext uri="{FF2B5EF4-FFF2-40B4-BE49-F238E27FC236}">
                <a16:creationId xmlns:a16="http://schemas.microsoft.com/office/drawing/2014/main" id="{8DB2302A-E0F1-4F7D-861A-25A1CA44A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3</a:t>
            </a:r>
          </a:p>
        </p:txBody>
      </p:sp>
      <p:sp>
        <p:nvSpPr>
          <p:cNvPr id="9225" name="Oval 8">
            <a:extLst>
              <a:ext uri="{FF2B5EF4-FFF2-40B4-BE49-F238E27FC236}">
                <a16:creationId xmlns:a16="http://schemas.microsoft.com/office/drawing/2014/main" id="{7ACAD2DE-0BA0-451E-9116-C8134A2A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4</a:t>
            </a:r>
          </a:p>
        </p:txBody>
      </p:sp>
      <p:sp>
        <p:nvSpPr>
          <p:cNvPr id="9226" name="Oval 9">
            <a:extLst>
              <a:ext uri="{FF2B5EF4-FFF2-40B4-BE49-F238E27FC236}">
                <a16:creationId xmlns:a16="http://schemas.microsoft.com/office/drawing/2014/main" id="{53FFDD8F-E9E4-47D4-888C-84CF31666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08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5</a:t>
            </a:r>
          </a:p>
        </p:txBody>
      </p:sp>
      <p:sp>
        <p:nvSpPr>
          <p:cNvPr id="9227" name="Oval 10">
            <a:extLst>
              <a:ext uri="{FF2B5EF4-FFF2-40B4-BE49-F238E27FC236}">
                <a16:creationId xmlns:a16="http://schemas.microsoft.com/office/drawing/2014/main" id="{3BD682CF-1318-4B8A-B747-59736F925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7</a:t>
            </a:r>
          </a:p>
        </p:txBody>
      </p:sp>
      <p:sp>
        <p:nvSpPr>
          <p:cNvPr id="9228" name="Oval 11">
            <a:extLst>
              <a:ext uri="{FF2B5EF4-FFF2-40B4-BE49-F238E27FC236}">
                <a16:creationId xmlns:a16="http://schemas.microsoft.com/office/drawing/2014/main" id="{12DB99F3-4E95-4B33-BA82-402CD6DB8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288" y="4010025"/>
            <a:ext cx="304800" cy="3048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9229" name="Oval 12">
            <a:extLst>
              <a:ext uri="{FF2B5EF4-FFF2-40B4-BE49-F238E27FC236}">
                <a16:creationId xmlns:a16="http://schemas.microsoft.com/office/drawing/2014/main" id="{EEA0C369-49C5-4ED4-AECD-B9299AF8D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</a:t>
            </a:r>
          </a:p>
        </p:txBody>
      </p:sp>
      <p:sp>
        <p:nvSpPr>
          <p:cNvPr id="9230" name="Oval 13">
            <a:extLst>
              <a:ext uri="{FF2B5EF4-FFF2-40B4-BE49-F238E27FC236}">
                <a16:creationId xmlns:a16="http://schemas.microsoft.com/office/drawing/2014/main" id="{60D6FE38-65E3-4E7D-9EE4-F03997746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11</a:t>
            </a:r>
          </a:p>
        </p:txBody>
      </p:sp>
      <p:sp>
        <p:nvSpPr>
          <p:cNvPr id="9231" name="Oval 14">
            <a:extLst>
              <a:ext uri="{FF2B5EF4-FFF2-40B4-BE49-F238E27FC236}">
                <a16:creationId xmlns:a16="http://schemas.microsoft.com/office/drawing/2014/main" id="{CC64C3E7-CCAF-4D87-9F2C-AF4457D23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14</a:t>
            </a:r>
          </a:p>
        </p:txBody>
      </p:sp>
      <p:sp>
        <p:nvSpPr>
          <p:cNvPr id="9232" name="Oval 15">
            <a:extLst>
              <a:ext uri="{FF2B5EF4-FFF2-40B4-BE49-F238E27FC236}">
                <a16:creationId xmlns:a16="http://schemas.microsoft.com/office/drawing/2014/main" id="{4D188744-2579-4A08-8A99-59BCD71427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68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16</a:t>
            </a:r>
          </a:p>
        </p:txBody>
      </p:sp>
      <p:sp>
        <p:nvSpPr>
          <p:cNvPr id="9233" name="Oval 16">
            <a:extLst>
              <a:ext uri="{FF2B5EF4-FFF2-40B4-BE49-F238E27FC236}">
                <a16:creationId xmlns:a16="http://schemas.microsoft.com/office/drawing/2014/main" id="{CBB85083-762D-45DB-8E1D-2A29BF2C61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28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18</a:t>
            </a:r>
          </a:p>
        </p:txBody>
      </p:sp>
      <p:sp>
        <p:nvSpPr>
          <p:cNvPr id="9234" name="Oval 17">
            <a:extLst>
              <a:ext uri="{FF2B5EF4-FFF2-40B4-BE49-F238E27FC236}">
                <a16:creationId xmlns:a16="http://schemas.microsoft.com/office/drawing/2014/main" id="{6E4B7A82-1901-4E26-A60F-E27D29A71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88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19</a:t>
            </a:r>
          </a:p>
        </p:txBody>
      </p:sp>
      <p:sp>
        <p:nvSpPr>
          <p:cNvPr id="9235" name="Line 18">
            <a:extLst>
              <a:ext uri="{FF2B5EF4-FFF2-40B4-BE49-F238E27FC236}">
                <a16:creationId xmlns:a16="http://schemas.microsoft.com/office/drawing/2014/main" id="{4FF022A6-9E99-4189-A000-E84A5BF823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27138" y="4772025"/>
            <a:ext cx="71437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36" name="Oval 19">
            <a:extLst>
              <a:ext uri="{FF2B5EF4-FFF2-40B4-BE49-F238E27FC236}">
                <a16:creationId xmlns:a16="http://schemas.microsoft.com/office/drawing/2014/main" id="{8FA1F70B-D640-4C57-8DA7-AAE04BE0B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288" y="46196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</a:t>
            </a:r>
          </a:p>
        </p:txBody>
      </p:sp>
      <p:sp>
        <p:nvSpPr>
          <p:cNvPr id="9237" name="Oval 20">
            <a:extLst>
              <a:ext uri="{FF2B5EF4-FFF2-40B4-BE49-F238E27FC236}">
                <a16:creationId xmlns:a16="http://schemas.microsoft.com/office/drawing/2014/main" id="{A62EA5E8-3FB5-4F9B-A10F-488C2AAF5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8" y="4619625"/>
            <a:ext cx="304800" cy="3048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9238" name="Oval 21">
            <a:extLst>
              <a:ext uri="{FF2B5EF4-FFF2-40B4-BE49-F238E27FC236}">
                <a16:creationId xmlns:a16="http://schemas.microsoft.com/office/drawing/2014/main" id="{D7DFEDE3-95F2-44FB-A3A6-A0C15E044A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46196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4</a:t>
            </a:r>
          </a:p>
        </p:txBody>
      </p:sp>
      <p:sp>
        <p:nvSpPr>
          <p:cNvPr id="9239" name="Oval 22">
            <a:extLst>
              <a:ext uri="{FF2B5EF4-FFF2-40B4-BE49-F238E27FC236}">
                <a16:creationId xmlns:a16="http://schemas.microsoft.com/office/drawing/2014/main" id="{7C95A6D7-FE87-40AB-9A06-0FA0B60EE8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088" y="46196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5</a:t>
            </a:r>
          </a:p>
        </p:txBody>
      </p:sp>
      <p:sp>
        <p:nvSpPr>
          <p:cNvPr id="9240" name="Oval 23">
            <a:extLst>
              <a:ext uri="{FF2B5EF4-FFF2-40B4-BE49-F238E27FC236}">
                <a16:creationId xmlns:a16="http://schemas.microsoft.com/office/drawing/2014/main" id="{39057024-AB19-4F5B-B067-6368DFABE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46196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7</a:t>
            </a:r>
          </a:p>
        </p:txBody>
      </p:sp>
      <p:sp>
        <p:nvSpPr>
          <p:cNvPr id="9241" name="Oval 24">
            <a:extLst>
              <a:ext uri="{FF2B5EF4-FFF2-40B4-BE49-F238E27FC236}">
                <a16:creationId xmlns:a16="http://schemas.microsoft.com/office/drawing/2014/main" id="{D837B60E-B266-479F-BE2D-A652E8566E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288" y="46196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8</a:t>
            </a:r>
          </a:p>
        </p:txBody>
      </p:sp>
      <p:sp>
        <p:nvSpPr>
          <p:cNvPr id="9242" name="Oval 25">
            <a:extLst>
              <a:ext uri="{FF2B5EF4-FFF2-40B4-BE49-F238E27FC236}">
                <a16:creationId xmlns:a16="http://schemas.microsoft.com/office/drawing/2014/main" id="{40C59395-364C-48B2-8C4F-39C8B1A01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46196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</a:t>
            </a:r>
          </a:p>
        </p:txBody>
      </p:sp>
      <p:sp>
        <p:nvSpPr>
          <p:cNvPr id="9243" name="Oval 26">
            <a:extLst>
              <a:ext uri="{FF2B5EF4-FFF2-40B4-BE49-F238E27FC236}">
                <a16:creationId xmlns:a16="http://schemas.microsoft.com/office/drawing/2014/main" id="{356B9BB6-5800-43E8-8401-EAC287847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46196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11</a:t>
            </a:r>
          </a:p>
        </p:txBody>
      </p:sp>
      <p:sp>
        <p:nvSpPr>
          <p:cNvPr id="9244" name="Oval 27">
            <a:extLst>
              <a:ext uri="{FF2B5EF4-FFF2-40B4-BE49-F238E27FC236}">
                <a16:creationId xmlns:a16="http://schemas.microsoft.com/office/drawing/2014/main" id="{E81AA49D-5A65-4EDF-A6F4-5B60601C09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46196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14</a:t>
            </a:r>
          </a:p>
        </p:txBody>
      </p:sp>
      <p:sp>
        <p:nvSpPr>
          <p:cNvPr id="9245" name="Oval 28">
            <a:extLst>
              <a:ext uri="{FF2B5EF4-FFF2-40B4-BE49-F238E27FC236}">
                <a16:creationId xmlns:a16="http://schemas.microsoft.com/office/drawing/2014/main" id="{33141F82-9AFA-49C5-9E00-7CBB5317E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688" y="46196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16</a:t>
            </a:r>
          </a:p>
        </p:txBody>
      </p:sp>
      <p:sp>
        <p:nvSpPr>
          <p:cNvPr id="9246" name="Oval 29">
            <a:extLst>
              <a:ext uri="{FF2B5EF4-FFF2-40B4-BE49-F238E27FC236}">
                <a16:creationId xmlns:a16="http://schemas.microsoft.com/office/drawing/2014/main" id="{49FBD167-8CE7-4965-B337-BA21018A7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288" y="46196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18</a:t>
            </a:r>
          </a:p>
        </p:txBody>
      </p:sp>
      <p:sp>
        <p:nvSpPr>
          <p:cNvPr id="9247" name="Oval 30">
            <a:extLst>
              <a:ext uri="{FF2B5EF4-FFF2-40B4-BE49-F238E27FC236}">
                <a16:creationId xmlns:a16="http://schemas.microsoft.com/office/drawing/2014/main" id="{CE58415B-C765-4C23-BD7E-5511971A5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888" y="46196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19</a:t>
            </a:r>
          </a:p>
        </p:txBody>
      </p:sp>
      <p:sp>
        <p:nvSpPr>
          <p:cNvPr id="9248" name="Line 31">
            <a:extLst>
              <a:ext uri="{FF2B5EF4-FFF2-40B4-BE49-F238E27FC236}">
                <a16:creationId xmlns:a16="http://schemas.microsoft.com/office/drawing/2014/main" id="{5EC4F28D-70C1-40D5-8769-1A5804397D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3338" y="5381625"/>
            <a:ext cx="70675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49" name="Oval 32">
            <a:extLst>
              <a:ext uri="{FF2B5EF4-FFF2-40B4-BE49-F238E27FC236}">
                <a16:creationId xmlns:a16="http://schemas.microsoft.com/office/drawing/2014/main" id="{D29DE372-F53D-4493-8F0C-F5AAC7D18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288" y="52292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</a:t>
            </a:r>
          </a:p>
        </p:txBody>
      </p:sp>
      <p:sp>
        <p:nvSpPr>
          <p:cNvPr id="9250" name="Oval 33">
            <a:extLst>
              <a:ext uri="{FF2B5EF4-FFF2-40B4-BE49-F238E27FC236}">
                <a16:creationId xmlns:a16="http://schemas.microsoft.com/office/drawing/2014/main" id="{43E84E97-75FA-4297-9E40-01D82D018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8" y="52292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3</a:t>
            </a:r>
          </a:p>
        </p:txBody>
      </p:sp>
      <p:sp>
        <p:nvSpPr>
          <p:cNvPr id="9251" name="Oval 34">
            <a:extLst>
              <a:ext uri="{FF2B5EF4-FFF2-40B4-BE49-F238E27FC236}">
                <a16:creationId xmlns:a16="http://schemas.microsoft.com/office/drawing/2014/main" id="{826D484D-081E-4FC7-A1F8-C0907BAFF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52292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4</a:t>
            </a:r>
          </a:p>
        </p:txBody>
      </p:sp>
      <p:sp>
        <p:nvSpPr>
          <p:cNvPr id="9252" name="Oval 35">
            <a:extLst>
              <a:ext uri="{FF2B5EF4-FFF2-40B4-BE49-F238E27FC236}">
                <a16:creationId xmlns:a16="http://schemas.microsoft.com/office/drawing/2014/main" id="{55EE5249-1F27-4FB3-B60B-0EB1130E1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088" y="5229225"/>
            <a:ext cx="304800" cy="3048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9253" name="Oval 36">
            <a:extLst>
              <a:ext uri="{FF2B5EF4-FFF2-40B4-BE49-F238E27FC236}">
                <a16:creationId xmlns:a16="http://schemas.microsoft.com/office/drawing/2014/main" id="{B6847C55-1757-4F1A-B9E2-ECDC7651A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52292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7</a:t>
            </a:r>
          </a:p>
        </p:txBody>
      </p:sp>
      <p:sp>
        <p:nvSpPr>
          <p:cNvPr id="9254" name="Oval 37">
            <a:extLst>
              <a:ext uri="{FF2B5EF4-FFF2-40B4-BE49-F238E27FC236}">
                <a16:creationId xmlns:a16="http://schemas.microsoft.com/office/drawing/2014/main" id="{BCD92836-F583-4549-84C6-20877DAA4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288" y="52292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8</a:t>
            </a:r>
          </a:p>
        </p:txBody>
      </p:sp>
      <p:sp>
        <p:nvSpPr>
          <p:cNvPr id="9255" name="Oval 38">
            <a:extLst>
              <a:ext uri="{FF2B5EF4-FFF2-40B4-BE49-F238E27FC236}">
                <a16:creationId xmlns:a16="http://schemas.microsoft.com/office/drawing/2014/main" id="{2BD5B1EA-DD0A-45B3-B79E-7540E4484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52292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</a:t>
            </a:r>
          </a:p>
        </p:txBody>
      </p:sp>
      <p:sp>
        <p:nvSpPr>
          <p:cNvPr id="9256" name="Oval 39">
            <a:extLst>
              <a:ext uri="{FF2B5EF4-FFF2-40B4-BE49-F238E27FC236}">
                <a16:creationId xmlns:a16="http://schemas.microsoft.com/office/drawing/2014/main" id="{FC3598FB-7852-454B-905C-DBCCFABF28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52292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11</a:t>
            </a:r>
          </a:p>
        </p:txBody>
      </p:sp>
      <p:sp>
        <p:nvSpPr>
          <p:cNvPr id="9257" name="Oval 40">
            <a:extLst>
              <a:ext uri="{FF2B5EF4-FFF2-40B4-BE49-F238E27FC236}">
                <a16:creationId xmlns:a16="http://schemas.microsoft.com/office/drawing/2014/main" id="{470FBFCD-A569-425E-8C53-76B5A938D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52292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14</a:t>
            </a:r>
          </a:p>
        </p:txBody>
      </p:sp>
      <p:sp>
        <p:nvSpPr>
          <p:cNvPr id="9258" name="Oval 41">
            <a:extLst>
              <a:ext uri="{FF2B5EF4-FFF2-40B4-BE49-F238E27FC236}">
                <a16:creationId xmlns:a16="http://schemas.microsoft.com/office/drawing/2014/main" id="{4571FEAA-4B92-495E-934A-30D5559AD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688" y="52292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16</a:t>
            </a:r>
          </a:p>
        </p:txBody>
      </p:sp>
      <p:sp>
        <p:nvSpPr>
          <p:cNvPr id="9259" name="Oval 42">
            <a:extLst>
              <a:ext uri="{FF2B5EF4-FFF2-40B4-BE49-F238E27FC236}">
                <a16:creationId xmlns:a16="http://schemas.microsoft.com/office/drawing/2014/main" id="{0EFC70FE-1E54-4ADF-9701-C6F300992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288" y="52292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18</a:t>
            </a:r>
          </a:p>
        </p:txBody>
      </p:sp>
      <p:sp>
        <p:nvSpPr>
          <p:cNvPr id="9260" name="Oval 43">
            <a:extLst>
              <a:ext uri="{FF2B5EF4-FFF2-40B4-BE49-F238E27FC236}">
                <a16:creationId xmlns:a16="http://schemas.microsoft.com/office/drawing/2014/main" id="{1624EB61-9231-419C-973C-8A05E0E042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888" y="52292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19</a:t>
            </a:r>
          </a:p>
        </p:txBody>
      </p:sp>
      <p:sp>
        <p:nvSpPr>
          <p:cNvPr id="9261" name="Line 44">
            <a:extLst>
              <a:ext uri="{FF2B5EF4-FFF2-40B4-BE49-F238E27FC236}">
                <a16:creationId xmlns:a16="http://schemas.microsoft.com/office/drawing/2014/main" id="{FBB94F2B-2914-4B77-A0CE-C015B34A04A7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9538" y="5991225"/>
            <a:ext cx="69913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62" name="Oval 45">
            <a:extLst>
              <a:ext uri="{FF2B5EF4-FFF2-40B4-BE49-F238E27FC236}">
                <a16:creationId xmlns:a16="http://schemas.microsoft.com/office/drawing/2014/main" id="{D98E3D32-4262-4C88-9912-D48DD71157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5288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</a:t>
            </a:r>
          </a:p>
        </p:txBody>
      </p:sp>
      <p:sp>
        <p:nvSpPr>
          <p:cNvPr id="9263" name="Oval 46">
            <a:extLst>
              <a:ext uri="{FF2B5EF4-FFF2-40B4-BE49-F238E27FC236}">
                <a16:creationId xmlns:a16="http://schemas.microsoft.com/office/drawing/2014/main" id="{3A46FF95-3FEA-44B8-A0C7-E8C28F5D4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888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3</a:t>
            </a:r>
          </a:p>
        </p:txBody>
      </p:sp>
      <p:sp>
        <p:nvSpPr>
          <p:cNvPr id="9264" name="Oval 47">
            <a:extLst>
              <a:ext uri="{FF2B5EF4-FFF2-40B4-BE49-F238E27FC236}">
                <a16:creationId xmlns:a16="http://schemas.microsoft.com/office/drawing/2014/main" id="{07D0AFC1-7E36-4FBE-B8A8-3860EE912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4488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4</a:t>
            </a:r>
          </a:p>
        </p:txBody>
      </p:sp>
      <p:sp>
        <p:nvSpPr>
          <p:cNvPr id="9265" name="Oval 48">
            <a:extLst>
              <a:ext uri="{FF2B5EF4-FFF2-40B4-BE49-F238E27FC236}">
                <a16:creationId xmlns:a16="http://schemas.microsoft.com/office/drawing/2014/main" id="{9CB2E2FA-1AFC-4298-9C20-11A3A47BAA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4088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5</a:t>
            </a:r>
          </a:p>
        </p:txBody>
      </p:sp>
      <p:sp>
        <p:nvSpPr>
          <p:cNvPr id="9266" name="Oval 49">
            <a:extLst>
              <a:ext uri="{FF2B5EF4-FFF2-40B4-BE49-F238E27FC236}">
                <a16:creationId xmlns:a16="http://schemas.microsoft.com/office/drawing/2014/main" id="{721ECF70-6BF4-4819-AACC-6BF667C5D3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3688" y="5838825"/>
            <a:ext cx="304800" cy="304800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9267" name="Oval 50">
            <a:extLst>
              <a:ext uri="{FF2B5EF4-FFF2-40B4-BE49-F238E27FC236}">
                <a16:creationId xmlns:a16="http://schemas.microsoft.com/office/drawing/2014/main" id="{E33855FC-2DDF-403E-BFD3-A29940BC4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3288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8</a:t>
            </a:r>
          </a:p>
        </p:txBody>
      </p:sp>
      <p:sp>
        <p:nvSpPr>
          <p:cNvPr id="9268" name="Oval 51">
            <a:extLst>
              <a:ext uri="{FF2B5EF4-FFF2-40B4-BE49-F238E27FC236}">
                <a16:creationId xmlns:a16="http://schemas.microsoft.com/office/drawing/2014/main" id="{C3837496-981E-4FA6-AE50-2D0316735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2888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9</a:t>
            </a:r>
          </a:p>
        </p:txBody>
      </p:sp>
      <p:sp>
        <p:nvSpPr>
          <p:cNvPr id="9269" name="Oval 52">
            <a:extLst>
              <a:ext uri="{FF2B5EF4-FFF2-40B4-BE49-F238E27FC236}">
                <a16:creationId xmlns:a16="http://schemas.microsoft.com/office/drawing/2014/main" id="{DF058A78-2887-41FD-A551-BA91FEA98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2488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11</a:t>
            </a:r>
          </a:p>
        </p:txBody>
      </p:sp>
      <p:sp>
        <p:nvSpPr>
          <p:cNvPr id="9270" name="Oval 53">
            <a:extLst>
              <a:ext uri="{FF2B5EF4-FFF2-40B4-BE49-F238E27FC236}">
                <a16:creationId xmlns:a16="http://schemas.microsoft.com/office/drawing/2014/main" id="{00BE1127-6D1F-4ABD-A154-B2E0430794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2088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14</a:t>
            </a:r>
          </a:p>
        </p:txBody>
      </p:sp>
      <p:sp>
        <p:nvSpPr>
          <p:cNvPr id="9271" name="Oval 54">
            <a:extLst>
              <a:ext uri="{FF2B5EF4-FFF2-40B4-BE49-F238E27FC236}">
                <a16:creationId xmlns:a16="http://schemas.microsoft.com/office/drawing/2014/main" id="{DB6C1F50-D444-4BE1-8A56-EAA2E97ED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688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16</a:t>
            </a:r>
          </a:p>
        </p:txBody>
      </p:sp>
      <p:sp>
        <p:nvSpPr>
          <p:cNvPr id="9272" name="Oval 55">
            <a:extLst>
              <a:ext uri="{FF2B5EF4-FFF2-40B4-BE49-F238E27FC236}">
                <a16:creationId xmlns:a16="http://schemas.microsoft.com/office/drawing/2014/main" id="{8007E449-EE0F-4386-8A53-0FA8FCCC7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1288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18</a:t>
            </a:r>
          </a:p>
        </p:txBody>
      </p:sp>
      <p:sp>
        <p:nvSpPr>
          <p:cNvPr id="9273" name="Oval 56">
            <a:extLst>
              <a:ext uri="{FF2B5EF4-FFF2-40B4-BE49-F238E27FC236}">
                <a16:creationId xmlns:a16="http://schemas.microsoft.com/office/drawing/2014/main" id="{F20A3971-46F5-497A-85EE-7D5116D73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0888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19</a:t>
            </a:r>
          </a:p>
        </p:txBody>
      </p:sp>
      <p:sp>
        <p:nvSpPr>
          <p:cNvPr id="9274" name="Oval 57">
            <a:extLst>
              <a:ext uri="{FF2B5EF4-FFF2-40B4-BE49-F238E27FC236}">
                <a16:creationId xmlns:a16="http://schemas.microsoft.com/office/drawing/2014/main" id="{7337AEC6-267C-45DE-9692-9FBEDD28B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738" y="40100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0</a:t>
            </a:r>
          </a:p>
        </p:txBody>
      </p:sp>
      <p:sp>
        <p:nvSpPr>
          <p:cNvPr id="9275" name="Oval 58">
            <a:extLst>
              <a:ext uri="{FF2B5EF4-FFF2-40B4-BE49-F238E27FC236}">
                <a16:creationId xmlns:a16="http://schemas.microsoft.com/office/drawing/2014/main" id="{A5DFD1E1-CA16-443F-82B8-1DB6F0F580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738" y="4619625"/>
            <a:ext cx="304800" cy="3048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0</a:t>
            </a:r>
          </a:p>
        </p:txBody>
      </p:sp>
      <p:sp>
        <p:nvSpPr>
          <p:cNvPr id="9276" name="Oval 59">
            <a:extLst>
              <a:ext uri="{FF2B5EF4-FFF2-40B4-BE49-F238E27FC236}">
                <a16:creationId xmlns:a16="http://schemas.microsoft.com/office/drawing/2014/main" id="{0AE43BE7-6231-4DFF-902E-F730B6B63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4738" y="52292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0</a:t>
            </a:r>
          </a:p>
        </p:txBody>
      </p:sp>
      <p:sp>
        <p:nvSpPr>
          <p:cNvPr id="9277" name="Oval 60">
            <a:extLst>
              <a:ext uri="{FF2B5EF4-FFF2-40B4-BE49-F238E27FC236}">
                <a16:creationId xmlns:a16="http://schemas.microsoft.com/office/drawing/2014/main" id="{974835D4-6736-4A95-B57B-D9B0DC417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4263" y="5838825"/>
            <a:ext cx="304800" cy="304800"/>
          </a:xfrm>
          <a:prstGeom prst="ellipse">
            <a:avLst/>
          </a:prstGeom>
          <a:solidFill>
            <a:schemeClr val="bg2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0</a:t>
            </a:r>
          </a:p>
        </p:txBody>
      </p:sp>
      <p:sp>
        <p:nvSpPr>
          <p:cNvPr id="9278" name="Text Box 61">
            <a:extLst>
              <a:ext uri="{FF2B5EF4-FFF2-40B4-BE49-F238E27FC236}">
                <a16:creationId xmlns:a16="http://schemas.microsoft.com/office/drawing/2014/main" id="{DA86CCE3-6752-4174-A1C1-B9304FB21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9475" y="4256088"/>
            <a:ext cx="342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i="1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9279" name="Text Box 62">
            <a:extLst>
              <a:ext uri="{FF2B5EF4-FFF2-40B4-BE49-F238E27FC236}">
                <a16:creationId xmlns:a16="http://schemas.microsoft.com/office/drawing/2014/main" id="{344B925F-3F7A-4E4B-87BD-58C60DDCEF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4257675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i="1"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9280" name="Text Box 63">
            <a:extLst>
              <a:ext uri="{FF2B5EF4-FFF2-40B4-BE49-F238E27FC236}">
                <a16:creationId xmlns:a16="http://schemas.microsoft.com/office/drawing/2014/main" id="{B1D1FE5F-73AF-423D-827B-224B34616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9938" y="4256088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i="1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9281" name="Text Box 64">
            <a:extLst>
              <a:ext uri="{FF2B5EF4-FFF2-40B4-BE49-F238E27FC236}">
                <a16:creationId xmlns:a16="http://schemas.microsoft.com/office/drawing/2014/main" id="{71C37224-3F38-4ADC-BE0D-D38A260A8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6313" y="4876800"/>
            <a:ext cx="342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i="1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9282" name="Text Box 65">
            <a:extLst>
              <a:ext uri="{FF2B5EF4-FFF2-40B4-BE49-F238E27FC236}">
                <a16:creationId xmlns:a16="http://schemas.microsoft.com/office/drawing/2014/main" id="{302B7FDD-D70E-460B-93C7-457AB2A595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738" y="4878388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i="1"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9283" name="Text Box 66">
            <a:extLst>
              <a:ext uri="{FF2B5EF4-FFF2-40B4-BE49-F238E27FC236}">
                <a16:creationId xmlns:a16="http://schemas.microsoft.com/office/drawing/2014/main" id="{FB4B0E7C-7AB1-4560-8689-8CF23964E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4876800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i="1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9284" name="Text Box 67">
            <a:extLst>
              <a:ext uri="{FF2B5EF4-FFF2-40B4-BE49-F238E27FC236}">
                <a16:creationId xmlns:a16="http://schemas.microsoft.com/office/drawing/2014/main" id="{806B2EFD-3ACD-4084-9644-FB2294827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4563" y="5497513"/>
            <a:ext cx="3429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i="1">
                <a:latin typeface="Times New Roman" panose="02020603050405020304" pitchFamily="18" charset="0"/>
              </a:rPr>
              <a:t>m</a:t>
            </a:r>
          </a:p>
        </p:txBody>
      </p:sp>
      <p:sp>
        <p:nvSpPr>
          <p:cNvPr id="9285" name="Text Box 68">
            <a:extLst>
              <a:ext uri="{FF2B5EF4-FFF2-40B4-BE49-F238E27FC236}">
                <a16:creationId xmlns:a16="http://schemas.microsoft.com/office/drawing/2014/main" id="{AF9571DD-96A9-4A35-9DD5-FC777DA3BD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3538" y="5499100"/>
            <a:ext cx="241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i="1">
                <a:latin typeface="Times New Roman" panose="02020603050405020304" pitchFamily="18" charset="0"/>
              </a:rPr>
              <a:t>l</a:t>
            </a:r>
          </a:p>
        </p:txBody>
      </p:sp>
      <p:sp>
        <p:nvSpPr>
          <p:cNvPr id="9286" name="Text Box 69">
            <a:extLst>
              <a:ext uri="{FF2B5EF4-FFF2-40B4-BE49-F238E27FC236}">
                <a16:creationId xmlns:a16="http://schemas.microsoft.com/office/drawing/2014/main" id="{82122753-F421-4212-8FAE-43760CABF8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5497513"/>
            <a:ext cx="3048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i="1">
                <a:latin typeface="Times New Roman" panose="02020603050405020304" pitchFamily="18" charset="0"/>
              </a:rPr>
              <a:t>h</a:t>
            </a:r>
          </a:p>
        </p:txBody>
      </p:sp>
      <p:sp>
        <p:nvSpPr>
          <p:cNvPr id="9287" name="Text Box 70">
            <a:extLst>
              <a:ext uri="{FF2B5EF4-FFF2-40B4-BE49-F238E27FC236}">
                <a16:creationId xmlns:a16="http://schemas.microsoft.com/office/drawing/2014/main" id="{64D5B209-69E7-48F2-A91B-FD9B73A854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6038" y="6113463"/>
            <a:ext cx="785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 b="1" i="1">
                <a:latin typeface="Times New Roman" panose="02020603050405020304" pitchFamily="18" charset="0"/>
              </a:rPr>
              <a:t>l</a:t>
            </a:r>
            <a:r>
              <a:rPr lang="en-US" altLang="en-US" sz="1600">
                <a:latin typeface="Symbol" panose="05050102010706020507" pitchFamily="18" charset="2"/>
              </a:rPr>
              <a:t>=</a:t>
            </a:r>
            <a:r>
              <a:rPr lang="en-US" altLang="en-US" sz="1600" b="1" i="1">
                <a:latin typeface="Times New Roman" panose="02020603050405020304" pitchFamily="18" charset="0"/>
              </a:rPr>
              <a:t>m </a:t>
            </a:r>
            <a:r>
              <a:rPr lang="en-US" altLang="en-US" sz="1600">
                <a:latin typeface="Symbol" panose="05050102010706020507" pitchFamily="18" charset="2"/>
              </a:rPr>
              <a:t>=</a:t>
            </a:r>
            <a:r>
              <a:rPr lang="en-US" altLang="en-US" sz="1600" b="1" i="1">
                <a:latin typeface="Times New Roman" panose="02020603050405020304" pitchFamily="18" charset="0"/>
              </a:rPr>
              <a:t>h</a:t>
            </a:r>
          </a:p>
        </p:txBody>
      </p:sp>
      <p:graphicFrame>
        <p:nvGraphicFramePr>
          <p:cNvPr id="9288" name="Object 73">
            <a:extLst>
              <a:ext uri="{FF2B5EF4-FFF2-40B4-BE49-F238E27FC236}">
                <a16:creationId xmlns:a16="http://schemas.microsoft.com/office/drawing/2014/main" id="{F7F9F1BE-1AD0-4C69-B573-50E4ADC29B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629400" y="279400"/>
          <a:ext cx="2133600" cy="1417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8" name="Clip" r:id="rId4" imgW="1511929" imgH="1003426" progId="MS_ClipArt_Gallery.2">
                  <p:embed/>
                </p:oleObj>
              </mc:Choice>
              <mc:Fallback>
                <p:oleObj name="Clip" r:id="rId4" imgW="1511929" imgH="1003426" progId="MS_ClipArt_Gallery.2">
                  <p:embed/>
                  <p:pic>
                    <p:nvPicPr>
                      <p:cNvPr id="9288" name="Object 73">
                        <a:extLst>
                          <a:ext uri="{FF2B5EF4-FFF2-40B4-BE49-F238E27FC236}">
                            <a16:creationId xmlns:a16="http://schemas.microsoft.com/office/drawing/2014/main" id="{F7F9F1BE-1AD0-4C69-B573-50E4ADC29B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79400"/>
                        <a:ext cx="2133600" cy="1417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5">
            <a:extLst>
              <a:ext uri="{FF2B5EF4-FFF2-40B4-BE49-F238E27FC236}">
                <a16:creationId xmlns:a16="http://schemas.microsoft.com/office/drawing/2014/main" id="{96243668-DF6D-4C8D-8AA8-02F90788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Binary Search Trees</a:t>
            </a:r>
          </a:p>
        </p:txBody>
      </p:sp>
      <p:sp>
        <p:nvSpPr>
          <p:cNvPr id="11267" name="Slide Number Placeholder 6">
            <a:extLst>
              <a:ext uri="{FF2B5EF4-FFF2-40B4-BE49-F238E27FC236}">
                <a16:creationId xmlns:a16="http://schemas.microsoft.com/office/drawing/2014/main" id="{864F3411-B838-4E06-8821-DF307B5B0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7632F547-5A29-4D18-8AF1-04F993311C18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16</a:t>
            </a:fld>
            <a:endParaRPr lang="en-US" altLang="en-US" sz="1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1E9DAF59-A67A-4697-9AB7-00D6DCACBC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381000"/>
            <a:ext cx="5791200" cy="1143000"/>
          </a:xfrm>
        </p:spPr>
        <p:txBody>
          <a:bodyPr/>
          <a:lstStyle/>
          <a:p>
            <a:pPr eaLnBrk="1" hangingPunct="1"/>
            <a:r>
              <a:rPr lang="en-US" altLang="en-US"/>
              <a:t>Binary Search Trees</a:t>
            </a:r>
            <a:endParaRPr lang="en-US" altLang="en-US" sz="4000"/>
          </a:p>
        </p:txBody>
      </p:sp>
      <p:sp>
        <p:nvSpPr>
          <p:cNvPr id="717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388564F-4578-43ED-95FF-77BDBC7C28C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76400"/>
            <a:ext cx="3810000" cy="45720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A binary search tree is a binary tree storing keys at its internal nodes and satisfying the following property: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sz="2000" dirty="0"/>
              <a:t>Let </a:t>
            </a:r>
            <a:r>
              <a:rPr lang="en-US" sz="2000" b="1" i="1" dirty="0">
                <a:latin typeface="Times New Roman" pitchFamily="18" charset="0"/>
              </a:rPr>
              <a:t>u</a:t>
            </a:r>
            <a:r>
              <a:rPr lang="en-US" sz="2000" dirty="0"/>
              <a:t>, </a:t>
            </a:r>
            <a:r>
              <a:rPr lang="en-US" sz="2000" b="1" i="1" dirty="0">
                <a:latin typeface="Times New Roman" pitchFamily="18" charset="0"/>
              </a:rPr>
              <a:t>v</a:t>
            </a:r>
            <a:r>
              <a:rPr lang="en-US" sz="2000" dirty="0"/>
              <a:t>, and </a:t>
            </a:r>
            <a:r>
              <a:rPr lang="en-US" sz="2000" b="1" i="1" dirty="0">
                <a:latin typeface="Times New Roman" pitchFamily="18" charset="0"/>
              </a:rPr>
              <a:t>w</a:t>
            </a:r>
            <a:r>
              <a:rPr lang="en-US" sz="2000" dirty="0"/>
              <a:t> be three nodes such that </a:t>
            </a:r>
            <a:r>
              <a:rPr lang="en-US" sz="2000" b="1" i="1" dirty="0">
                <a:latin typeface="Times New Roman" pitchFamily="18" charset="0"/>
              </a:rPr>
              <a:t>u</a:t>
            </a:r>
            <a:r>
              <a:rPr lang="en-US" sz="2000" dirty="0"/>
              <a:t> is in the left </a:t>
            </a:r>
            <a:r>
              <a:rPr lang="en-US" sz="2000" dirty="0" err="1"/>
              <a:t>subtree</a:t>
            </a:r>
            <a:r>
              <a:rPr lang="en-US" sz="2000" dirty="0"/>
              <a:t> of </a:t>
            </a:r>
            <a:r>
              <a:rPr lang="en-US" sz="2000" b="1" i="1" dirty="0">
                <a:latin typeface="Times New Roman" pitchFamily="18" charset="0"/>
              </a:rPr>
              <a:t>v</a:t>
            </a:r>
            <a:r>
              <a:rPr lang="en-US" sz="2000" dirty="0"/>
              <a:t> and </a:t>
            </a:r>
            <a:r>
              <a:rPr lang="en-US" sz="2000" b="1" i="1" dirty="0">
                <a:latin typeface="Times New Roman" pitchFamily="18" charset="0"/>
              </a:rPr>
              <a:t>w</a:t>
            </a:r>
            <a:r>
              <a:rPr lang="en-US" sz="2000" dirty="0"/>
              <a:t> is in the right </a:t>
            </a:r>
            <a:r>
              <a:rPr lang="en-US" sz="2000" dirty="0" err="1"/>
              <a:t>subtree</a:t>
            </a:r>
            <a:r>
              <a:rPr lang="en-US" sz="2000" dirty="0"/>
              <a:t> of </a:t>
            </a:r>
            <a:r>
              <a:rPr lang="en-US" sz="2000" b="1" i="1" dirty="0">
                <a:latin typeface="Times New Roman" pitchFamily="18" charset="0"/>
              </a:rPr>
              <a:t>v</a:t>
            </a:r>
            <a:r>
              <a:rPr lang="en-US" sz="2000" dirty="0"/>
              <a:t>. We have </a:t>
            </a:r>
            <a:br>
              <a:rPr lang="en-US" sz="2000" dirty="0"/>
            </a:br>
            <a:r>
              <a:rPr lang="en-US" sz="2000" b="1" i="1" dirty="0">
                <a:latin typeface="Times New Roman" pitchFamily="18" charset="0"/>
              </a:rPr>
              <a:t>key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b="1" i="1" dirty="0">
                <a:latin typeface="Times New Roman" pitchFamily="18" charset="0"/>
              </a:rPr>
              <a:t>u</a:t>
            </a:r>
            <a:r>
              <a:rPr lang="en-US" sz="2000" dirty="0">
                <a:latin typeface="Times New Roman" pitchFamily="18" charset="0"/>
              </a:rPr>
              <a:t>)</a:t>
            </a:r>
            <a:r>
              <a:rPr lang="en-US" sz="2000" dirty="0"/>
              <a:t> </a:t>
            </a:r>
            <a:r>
              <a:rPr lang="en-US" sz="2000" dirty="0">
                <a:latin typeface="Symbol" pitchFamily="18" charset="2"/>
                <a:sym typeface="Symbol" pitchFamily="18" charset="2"/>
              </a:rPr>
              <a:t></a:t>
            </a:r>
            <a:r>
              <a:rPr lang="en-US" sz="2000" dirty="0"/>
              <a:t> </a:t>
            </a:r>
            <a:r>
              <a:rPr lang="en-US" sz="2000" b="1" i="1" dirty="0">
                <a:latin typeface="Times New Roman" pitchFamily="18" charset="0"/>
              </a:rPr>
              <a:t>key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b="1" i="1" dirty="0">
                <a:latin typeface="Times New Roman" pitchFamily="18" charset="0"/>
              </a:rPr>
              <a:t>v</a:t>
            </a:r>
            <a:r>
              <a:rPr lang="en-US" sz="2000" dirty="0">
                <a:latin typeface="Times New Roman" pitchFamily="18" charset="0"/>
              </a:rPr>
              <a:t>) </a:t>
            </a:r>
            <a:r>
              <a:rPr lang="en-US" sz="2000" dirty="0">
                <a:latin typeface="Symbol" pitchFamily="18" charset="2"/>
                <a:sym typeface="Symbol" pitchFamily="18" charset="2"/>
              </a:rPr>
              <a:t></a:t>
            </a:r>
            <a:r>
              <a:rPr lang="en-US" sz="2000" dirty="0"/>
              <a:t> </a:t>
            </a:r>
            <a:r>
              <a:rPr lang="en-US" sz="2000" b="1" i="1" dirty="0">
                <a:latin typeface="Times New Roman" pitchFamily="18" charset="0"/>
              </a:rPr>
              <a:t>key</a:t>
            </a:r>
            <a:r>
              <a:rPr lang="en-US" sz="2000" dirty="0">
                <a:latin typeface="Times New Roman" pitchFamily="18" charset="0"/>
              </a:rPr>
              <a:t>(</a:t>
            </a:r>
            <a:r>
              <a:rPr lang="en-US" sz="2000" b="1" i="1" dirty="0">
                <a:latin typeface="Times New Roman" pitchFamily="18" charset="0"/>
              </a:rPr>
              <a:t>w</a:t>
            </a:r>
            <a:r>
              <a:rPr lang="en-US" sz="2000" dirty="0">
                <a:latin typeface="Times New Roman" pitchFamily="18" charset="0"/>
              </a:rPr>
              <a:t>)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sz="2400" dirty="0"/>
              <a:t>External nodes do not store items (they serve as “placeholders”)</a:t>
            </a:r>
            <a:endParaRPr lang="en-US" dirty="0"/>
          </a:p>
        </p:txBody>
      </p:sp>
      <p:sp>
        <p:nvSpPr>
          <p:cNvPr id="11270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9AFBD6D-D187-4187-8770-04A8409F348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800600" y="1828800"/>
            <a:ext cx="3810000" cy="1600200"/>
          </a:xfrm>
        </p:spPr>
        <p:txBody>
          <a:bodyPr/>
          <a:lstStyle/>
          <a:p>
            <a:pPr eaLnBrk="1" hangingPunct="1"/>
            <a:r>
              <a:rPr lang="en-US" altLang="en-US" sz="2400"/>
              <a:t>An inorder traversal of a binary search trees visits the keys in increasing order</a:t>
            </a:r>
          </a:p>
        </p:txBody>
      </p:sp>
      <p:grpSp>
        <p:nvGrpSpPr>
          <p:cNvPr id="11271" name="Group 5">
            <a:extLst>
              <a:ext uri="{FF2B5EF4-FFF2-40B4-BE49-F238E27FC236}">
                <a16:creationId xmlns:a16="http://schemas.microsoft.com/office/drawing/2014/main" id="{6540B67E-0A8F-4357-8D5A-16A3A4530E06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3657600"/>
            <a:ext cx="3962400" cy="1812925"/>
            <a:chOff x="2953" y="2544"/>
            <a:chExt cx="2496" cy="1142"/>
          </a:xfrm>
        </p:grpSpPr>
        <p:sp>
          <p:nvSpPr>
            <p:cNvPr id="11273" name="Oval 6">
              <a:extLst>
                <a:ext uri="{FF2B5EF4-FFF2-40B4-BE49-F238E27FC236}">
                  <a16:creationId xmlns:a16="http://schemas.microsoft.com/office/drawing/2014/main" id="{53647406-A958-4956-B74C-B81F65648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544"/>
              <a:ext cx="202" cy="201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rPr>
                <a:t>6</a:t>
              </a:r>
            </a:p>
          </p:txBody>
        </p:sp>
        <p:sp>
          <p:nvSpPr>
            <p:cNvPr id="11274" name="Oval 7">
              <a:extLst>
                <a:ext uri="{FF2B5EF4-FFF2-40B4-BE49-F238E27FC236}">
                  <a16:creationId xmlns:a16="http://schemas.microsoft.com/office/drawing/2014/main" id="{D53A8517-41A1-478F-9806-995A21C70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9" y="2866"/>
              <a:ext cx="201" cy="20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rPr>
                <a:t>9</a:t>
              </a:r>
            </a:p>
          </p:txBody>
        </p:sp>
        <p:sp>
          <p:nvSpPr>
            <p:cNvPr id="11275" name="Oval 8">
              <a:extLst>
                <a:ext uri="{FF2B5EF4-FFF2-40B4-BE49-F238E27FC236}">
                  <a16:creationId xmlns:a16="http://schemas.microsoft.com/office/drawing/2014/main" id="{EE48630A-815E-4C18-B9A7-2EF3C8E8F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80" y="2866"/>
              <a:ext cx="201" cy="20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11276" name="Oval 9">
              <a:extLst>
                <a:ext uri="{FF2B5EF4-FFF2-40B4-BE49-F238E27FC236}">
                  <a16:creationId xmlns:a16="http://schemas.microsoft.com/office/drawing/2014/main" id="{BD5439EF-E186-43E1-88D6-526BFDDAD0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" y="3178"/>
              <a:ext cx="202" cy="20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rPr>
                <a:t>4</a:t>
              </a:r>
            </a:p>
          </p:txBody>
        </p:sp>
        <p:sp>
          <p:nvSpPr>
            <p:cNvPr id="11277" name="Rectangle 10">
              <a:extLst>
                <a:ext uri="{FF2B5EF4-FFF2-40B4-BE49-F238E27FC236}">
                  <a16:creationId xmlns:a16="http://schemas.microsoft.com/office/drawing/2014/main" id="{D9E442DF-1648-409F-8CD4-643E4A02C8F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4" y="3541"/>
              <a:ext cx="145" cy="145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1278" name="Rectangle 11">
              <a:extLst>
                <a:ext uri="{FF2B5EF4-FFF2-40B4-BE49-F238E27FC236}">
                  <a16:creationId xmlns:a16="http://schemas.microsoft.com/office/drawing/2014/main" id="{8F1619D3-7660-4D0E-B419-61B15980A5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63" y="3541"/>
              <a:ext cx="146" cy="145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1279" name="Rectangle 12">
              <a:extLst>
                <a:ext uri="{FF2B5EF4-FFF2-40B4-BE49-F238E27FC236}">
                  <a16:creationId xmlns:a16="http://schemas.microsoft.com/office/drawing/2014/main" id="{EF77CE2E-0F48-46F7-8411-A46225BF912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04" y="3206"/>
              <a:ext cx="145" cy="146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cxnSp>
          <p:nvCxnSpPr>
            <p:cNvPr id="11280" name="AutoShape 13">
              <a:extLst>
                <a:ext uri="{FF2B5EF4-FFF2-40B4-BE49-F238E27FC236}">
                  <a16:creationId xmlns:a16="http://schemas.microsoft.com/office/drawing/2014/main" id="{7EAC5727-C822-4250-A15F-B4ACC58AF078}"/>
                </a:ext>
              </a:extLst>
            </p:cNvPr>
            <p:cNvCxnSpPr>
              <a:cxnSpLocks noChangeShapeType="1"/>
              <a:stCxn id="11273" idx="3"/>
              <a:endCxn id="11275" idx="7"/>
            </p:cNvCxnSpPr>
            <p:nvPr/>
          </p:nvCxnSpPr>
          <p:spPr bwMode="auto">
            <a:xfrm flipH="1">
              <a:off x="3652" y="2721"/>
              <a:ext cx="458" cy="17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1" name="AutoShape 14">
              <a:extLst>
                <a:ext uri="{FF2B5EF4-FFF2-40B4-BE49-F238E27FC236}">
                  <a16:creationId xmlns:a16="http://schemas.microsoft.com/office/drawing/2014/main" id="{A2FCEE44-28B5-4396-B5AB-B6FF1AF9D222}"/>
                </a:ext>
              </a:extLst>
            </p:cNvPr>
            <p:cNvCxnSpPr>
              <a:cxnSpLocks noChangeShapeType="1"/>
              <a:stCxn id="11274" idx="1"/>
              <a:endCxn id="11273" idx="5"/>
            </p:cNvCxnSpPr>
            <p:nvPr/>
          </p:nvCxnSpPr>
          <p:spPr bwMode="auto">
            <a:xfrm flipH="1" flipV="1">
              <a:off x="4252" y="2722"/>
              <a:ext cx="746" cy="16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2" name="AutoShape 15">
              <a:extLst>
                <a:ext uri="{FF2B5EF4-FFF2-40B4-BE49-F238E27FC236}">
                  <a16:creationId xmlns:a16="http://schemas.microsoft.com/office/drawing/2014/main" id="{BF75E971-E20B-4387-8A73-84F7FE6933D5}"/>
                </a:ext>
              </a:extLst>
            </p:cNvPr>
            <p:cNvCxnSpPr>
              <a:cxnSpLocks noChangeShapeType="1"/>
              <a:stCxn id="11279" idx="0"/>
              <a:endCxn id="11274" idx="5"/>
            </p:cNvCxnSpPr>
            <p:nvPr/>
          </p:nvCxnSpPr>
          <p:spPr bwMode="auto">
            <a:xfrm flipH="1" flipV="1">
              <a:off x="5141" y="3044"/>
              <a:ext cx="236" cy="15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3" name="AutoShape 16">
              <a:extLst>
                <a:ext uri="{FF2B5EF4-FFF2-40B4-BE49-F238E27FC236}">
                  <a16:creationId xmlns:a16="http://schemas.microsoft.com/office/drawing/2014/main" id="{3C2F40A4-1394-4FAD-AD85-ED673191A2A3}"/>
                </a:ext>
              </a:extLst>
            </p:cNvPr>
            <p:cNvCxnSpPr>
              <a:cxnSpLocks noChangeShapeType="1"/>
              <a:stCxn id="11293" idx="7"/>
              <a:endCxn id="11274" idx="3"/>
            </p:cNvCxnSpPr>
            <p:nvPr/>
          </p:nvCxnSpPr>
          <p:spPr bwMode="auto">
            <a:xfrm flipV="1">
              <a:off x="4830" y="3044"/>
              <a:ext cx="168" cy="15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4" name="AutoShape 17">
              <a:extLst>
                <a:ext uri="{FF2B5EF4-FFF2-40B4-BE49-F238E27FC236}">
                  <a16:creationId xmlns:a16="http://schemas.microsoft.com/office/drawing/2014/main" id="{0E5FBB1B-8FF6-4C53-ACC4-343A4CFF8CBD}"/>
                </a:ext>
              </a:extLst>
            </p:cNvPr>
            <p:cNvCxnSpPr>
              <a:cxnSpLocks noChangeShapeType="1"/>
              <a:stCxn id="11278" idx="0"/>
              <a:endCxn id="11276" idx="5"/>
            </p:cNvCxnSpPr>
            <p:nvPr/>
          </p:nvCxnSpPr>
          <p:spPr bwMode="auto">
            <a:xfrm flipH="1" flipV="1">
              <a:off x="4022" y="3356"/>
              <a:ext cx="114" cy="1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AutoShape 18">
              <a:extLst>
                <a:ext uri="{FF2B5EF4-FFF2-40B4-BE49-F238E27FC236}">
                  <a16:creationId xmlns:a16="http://schemas.microsoft.com/office/drawing/2014/main" id="{CD646948-1019-4060-A48C-03B9F75D44D6}"/>
                </a:ext>
              </a:extLst>
            </p:cNvPr>
            <p:cNvCxnSpPr>
              <a:cxnSpLocks noChangeShapeType="1"/>
              <a:stCxn id="11277" idx="0"/>
              <a:endCxn id="11276" idx="3"/>
            </p:cNvCxnSpPr>
            <p:nvPr/>
          </p:nvCxnSpPr>
          <p:spPr bwMode="auto">
            <a:xfrm flipV="1">
              <a:off x="3767" y="3356"/>
              <a:ext cx="113" cy="1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6" name="AutoShape 19">
              <a:extLst>
                <a:ext uri="{FF2B5EF4-FFF2-40B4-BE49-F238E27FC236}">
                  <a16:creationId xmlns:a16="http://schemas.microsoft.com/office/drawing/2014/main" id="{C0D5934A-5DD7-4CA4-898C-98DC55EDA05A}"/>
                </a:ext>
              </a:extLst>
            </p:cNvPr>
            <p:cNvCxnSpPr>
              <a:cxnSpLocks noChangeShapeType="1"/>
              <a:stCxn id="11288" idx="7"/>
              <a:endCxn id="11275" idx="3"/>
            </p:cNvCxnSpPr>
            <p:nvPr/>
          </p:nvCxnSpPr>
          <p:spPr bwMode="auto">
            <a:xfrm flipV="1">
              <a:off x="3282" y="3044"/>
              <a:ext cx="227" cy="15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7" name="AutoShape 20">
              <a:extLst>
                <a:ext uri="{FF2B5EF4-FFF2-40B4-BE49-F238E27FC236}">
                  <a16:creationId xmlns:a16="http://schemas.microsoft.com/office/drawing/2014/main" id="{530BFACD-A9DC-43DD-BA16-9C12D4EF5BB3}"/>
                </a:ext>
              </a:extLst>
            </p:cNvPr>
            <p:cNvCxnSpPr>
              <a:cxnSpLocks noChangeShapeType="1"/>
              <a:stCxn id="11276" idx="1"/>
              <a:endCxn id="11275" idx="5"/>
            </p:cNvCxnSpPr>
            <p:nvPr/>
          </p:nvCxnSpPr>
          <p:spPr bwMode="auto">
            <a:xfrm flipH="1" flipV="1">
              <a:off x="3652" y="3044"/>
              <a:ext cx="228" cy="15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88" name="Oval 21">
              <a:extLst>
                <a:ext uri="{FF2B5EF4-FFF2-40B4-BE49-F238E27FC236}">
                  <a16:creationId xmlns:a16="http://schemas.microsoft.com/office/drawing/2014/main" id="{44559B4D-EA27-47A1-8B23-04FCC512EA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0" y="3178"/>
              <a:ext cx="201" cy="20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11289" name="Rectangle 22">
              <a:extLst>
                <a:ext uri="{FF2B5EF4-FFF2-40B4-BE49-F238E27FC236}">
                  <a16:creationId xmlns:a16="http://schemas.microsoft.com/office/drawing/2014/main" id="{9F5C7CA1-8D7A-49F6-8499-9314BC87DB0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53" y="3541"/>
              <a:ext cx="145" cy="145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1290" name="Rectangle 23">
              <a:extLst>
                <a:ext uri="{FF2B5EF4-FFF2-40B4-BE49-F238E27FC236}">
                  <a16:creationId xmlns:a16="http://schemas.microsoft.com/office/drawing/2014/main" id="{9A75D27E-E6ED-4FB5-A222-AB452366A2C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23" y="3541"/>
              <a:ext cx="145" cy="145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cxnSp>
          <p:nvCxnSpPr>
            <p:cNvPr id="11291" name="AutoShape 24">
              <a:extLst>
                <a:ext uri="{FF2B5EF4-FFF2-40B4-BE49-F238E27FC236}">
                  <a16:creationId xmlns:a16="http://schemas.microsoft.com/office/drawing/2014/main" id="{43D78A41-49FF-47D6-AF52-5B3D86B5913C}"/>
                </a:ext>
              </a:extLst>
            </p:cNvPr>
            <p:cNvCxnSpPr>
              <a:cxnSpLocks noChangeShapeType="1"/>
              <a:stCxn id="11290" idx="0"/>
              <a:endCxn id="11288" idx="5"/>
            </p:cNvCxnSpPr>
            <p:nvPr/>
          </p:nvCxnSpPr>
          <p:spPr bwMode="auto">
            <a:xfrm flipH="1" flipV="1">
              <a:off x="3282" y="3356"/>
              <a:ext cx="114" cy="1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2" name="AutoShape 25">
              <a:extLst>
                <a:ext uri="{FF2B5EF4-FFF2-40B4-BE49-F238E27FC236}">
                  <a16:creationId xmlns:a16="http://schemas.microsoft.com/office/drawing/2014/main" id="{D5F60DC9-6D2B-4FEB-B68F-C09192AC993C}"/>
                </a:ext>
              </a:extLst>
            </p:cNvPr>
            <p:cNvCxnSpPr>
              <a:cxnSpLocks noChangeShapeType="1"/>
              <a:stCxn id="11289" idx="0"/>
              <a:endCxn id="11288" idx="3"/>
            </p:cNvCxnSpPr>
            <p:nvPr/>
          </p:nvCxnSpPr>
          <p:spPr bwMode="auto">
            <a:xfrm flipV="1">
              <a:off x="3026" y="3356"/>
              <a:ext cx="113" cy="1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293" name="Oval 26">
              <a:extLst>
                <a:ext uri="{FF2B5EF4-FFF2-40B4-BE49-F238E27FC236}">
                  <a16:creationId xmlns:a16="http://schemas.microsoft.com/office/drawing/2014/main" id="{D9445612-6172-419B-8440-6D68B2CF9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8" y="3178"/>
              <a:ext cx="202" cy="20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rPr>
                <a:t>8</a:t>
              </a:r>
            </a:p>
          </p:txBody>
        </p:sp>
        <p:sp>
          <p:nvSpPr>
            <p:cNvPr id="11294" name="Rectangle 27">
              <a:extLst>
                <a:ext uri="{FF2B5EF4-FFF2-40B4-BE49-F238E27FC236}">
                  <a16:creationId xmlns:a16="http://schemas.microsoft.com/office/drawing/2014/main" id="{32BC6A48-B943-4395-8491-0446CC25C79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02" y="3541"/>
              <a:ext cx="145" cy="145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1295" name="Rectangle 28">
              <a:extLst>
                <a:ext uri="{FF2B5EF4-FFF2-40B4-BE49-F238E27FC236}">
                  <a16:creationId xmlns:a16="http://schemas.microsoft.com/office/drawing/2014/main" id="{EEDFF24D-7C0F-4E18-8EF3-A660AD1CF28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1" y="3541"/>
              <a:ext cx="146" cy="145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cxnSp>
          <p:nvCxnSpPr>
            <p:cNvPr id="11296" name="AutoShape 29">
              <a:extLst>
                <a:ext uri="{FF2B5EF4-FFF2-40B4-BE49-F238E27FC236}">
                  <a16:creationId xmlns:a16="http://schemas.microsoft.com/office/drawing/2014/main" id="{3A6F902C-5034-4596-B3A4-B99CD5746B83}"/>
                </a:ext>
              </a:extLst>
            </p:cNvPr>
            <p:cNvCxnSpPr>
              <a:cxnSpLocks noChangeShapeType="1"/>
              <a:stCxn id="11295" idx="0"/>
              <a:endCxn id="11293" idx="5"/>
            </p:cNvCxnSpPr>
            <p:nvPr/>
          </p:nvCxnSpPr>
          <p:spPr bwMode="auto">
            <a:xfrm flipH="1" flipV="1">
              <a:off x="4830" y="3356"/>
              <a:ext cx="114" cy="1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97" name="AutoShape 30">
              <a:extLst>
                <a:ext uri="{FF2B5EF4-FFF2-40B4-BE49-F238E27FC236}">
                  <a16:creationId xmlns:a16="http://schemas.microsoft.com/office/drawing/2014/main" id="{0AB7D21C-D5D6-43CF-AC58-8104739592C0}"/>
                </a:ext>
              </a:extLst>
            </p:cNvPr>
            <p:cNvCxnSpPr>
              <a:cxnSpLocks noChangeShapeType="1"/>
              <a:stCxn id="11294" idx="0"/>
              <a:endCxn id="11293" idx="3"/>
            </p:cNvCxnSpPr>
            <p:nvPr/>
          </p:nvCxnSpPr>
          <p:spPr bwMode="auto">
            <a:xfrm flipV="1">
              <a:off x="4575" y="3356"/>
              <a:ext cx="113" cy="17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>
            <a:extLst>
              <a:ext uri="{FF2B5EF4-FFF2-40B4-BE49-F238E27FC236}">
                <a16:creationId xmlns:a16="http://schemas.microsoft.com/office/drawing/2014/main" id="{DBB79E70-8F6E-4F0A-AC0D-D3E0F6BB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Binary Search Trees</a:t>
            </a:r>
          </a:p>
        </p:txBody>
      </p:sp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D09A3CFC-F35B-49BA-825E-1A54E520B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80CB3EA-B512-4DB8-9253-F68B07930A5A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17</a:t>
            </a:fld>
            <a:endParaRPr lang="en-US" altLang="en-US" sz="1400"/>
          </a:p>
        </p:txBody>
      </p:sp>
      <p:sp>
        <p:nvSpPr>
          <p:cNvPr id="12292" name="Rectangle 1026">
            <a:extLst>
              <a:ext uri="{FF2B5EF4-FFF2-40B4-BE49-F238E27FC236}">
                <a16:creationId xmlns:a16="http://schemas.microsoft.com/office/drawing/2014/main" id="{F10C4220-200C-41DE-84FC-1CA78C1BE8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Search</a:t>
            </a:r>
            <a:endParaRPr lang="en-US" altLang="en-US" sz="4000"/>
          </a:p>
        </p:txBody>
      </p:sp>
      <p:sp>
        <p:nvSpPr>
          <p:cNvPr id="12293" name="Rectangle 1027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21FECD3-25B2-420F-92FD-AA58145705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4850" y="1676400"/>
            <a:ext cx="3638550" cy="4724400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To search for a key </a:t>
            </a:r>
            <a:r>
              <a:rPr lang="en-US" altLang="en-US" sz="2000" b="1" i="1" dirty="0">
                <a:latin typeface="Times New Roman" panose="02020603050405020304" pitchFamily="18" charset="0"/>
              </a:rPr>
              <a:t>k</a:t>
            </a:r>
            <a:r>
              <a:rPr lang="en-US" altLang="en-US" sz="2000" dirty="0"/>
              <a:t>, we trace a downward path starting at the root</a:t>
            </a:r>
          </a:p>
          <a:p>
            <a:pPr eaLnBrk="1" hangingPunct="1"/>
            <a:r>
              <a:rPr lang="en-US" altLang="en-US" sz="2000" dirty="0"/>
              <a:t>The next node visited depends on the comparison of </a:t>
            </a:r>
            <a:r>
              <a:rPr lang="en-US" altLang="en-US" sz="2000" b="1" i="1" dirty="0">
                <a:latin typeface="Times New Roman" panose="02020603050405020304" pitchFamily="18" charset="0"/>
              </a:rPr>
              <a:t>k</a:t>
            </a:r>
            <a:r>
              <a:rPr lang="en-US" altLang="en-US" sz="2000" dirty="0"/>
              <a:t> with the key of the current node</a:t>
            </a:r>
          </a:p>
          <a:p>
            <a:pPr eaLnBrk="1" hangingPunct="1"/>
            <a:r>
              <a:rPr lang="en-US" altLang="en-US" sz="2000" dirty="0"/>
              <a:t>If we reach a leaf, the key is not found</a:t>
            </a:r>
          </a:p>
          <a:p>
            <a:pPr eaLnBrk="1" hangingPunct="1"/>
            <a:r>
              <a:rPr lang="en-US" altLang="en-US" sz="2000" dirty="0"/>
              <a:t>Example: </a:t>
            </a:r>
            <a:r>
              <a:rPr lang="en-US" altLang="en-US" sz="2000" dirty="0">
                <a:solidFill>
                  <a:schemeClr val="tx2"/>
                </a:solidFill>
              </a:rPr>
              <a:t>get</a:t>
            </a:r>
            <a:r>
              <a:rPr lang="en-US" altLang="en-US" sz="2000" dirty="0"/>
              <a:t>(</a:t>
            </a:r>
            <a:r>
              <a:rPr lang="en-US" altLang="en-US" sz="2000" dirty="0">
                <a:sym typeface="Symbol" panose="05050102010706020507" pitchFamily="18" charset="2"/>
              </a:rPr>
              <a:t>4</a:t>
            </a:r>
            <a:r>
              <a:rPr lang="en-US" altLang="en-US" sz="2000" dirty="0"/>
              <a:t>):</a:t>
            </a:r>
          </a:p>
          <a:p>
            <a:pPr lvl="1" eaLnBrk="1" hangingPunct="1"/>
            <a:r>
              <a:rPr lang="en-US" altLang="en-US" sz="1800" dirty="0"/>
              <a:t>Call </a:t>
            </a:r>
            <a:r>
              <a:rPr lang="en-US" altLang="en-US" sz="1800" dirty="0" err="1"/>
              <a:t>TreeSearch</a:t>
            </a:r>
            <a:r>
              <a:rPr lang="en-US" altLang="en-US" sz="1800" dirty="0"/>
              <a:t>(4,root)</a:t>
            </a:r>
          </a:p>
        </p:txBody>
      </p:sp>
      <p:sp>
        <p:nvSpPr>
          <p:cNvPr id="12294" name="Text Box 1028">
            <a:extLst>
              <a:ext uri="{FF2B5EF4-FFF2-40B4-BE49-F238E27FC236}">
                <a16:creationId xmlns:a16="http://schemas.microsoft.com/office/drawing/2014/main" id="{75988364-C11E-4229-A938-A3D1743AA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524000"/>
            <a:ext cx="4152900" cy="27749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85750"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285750" defTabSz="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8575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8575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8575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85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85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85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857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1800">
                <a:latin typeface="Times New Roman" panose="02020603050405020304" pitchFamily="18" charset="0"/>
              </a:rPr>
              <a:t> </a:t>
            </a:r>
            <a:r>
              <a:rPr lang="en-US" altLang="en-US" sz="1800" b="1" i="1">
                <a:solidFill>
                  <a:schemeClr val="tx2"/>
                </a:solidFill>
                <a:latin typeface="Times New Roman" panose="02020603050405020304" pitchFamily="18" charset="0"/>
              </a:rPr>
              <a:t>TreeSearch</a:t>
            </a: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1800" b="1" i="1">
                <a:solidFill>
                  <a:schemeClr val="tx2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lang="en-US" altLang="en-US" sz="1800" b="1" i="1">
                <a:solidFill>
                  <a:schemeClr val="tx2"/>
                </a:solidFill>
                <a:latin typeface="Times New Roman" panose="02020603050405020304" pitchFamily="18" charset="0"/>
              </a:rPr>
              <a:t> v</a:t>
            </a: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	</a:t>
            </a: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if</a:t>
            </a: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T.isExternal 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	return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    //v.key=Null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if 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&lt;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key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	</a:t>
            </a: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return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TreeSearch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 T.left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))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else if 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=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key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	</a:t>
            </a: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return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endParaRPr lang="en-US" altLang="en-US" sz="1800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else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{ </a:t>
            </a:r>
            <a:r>
              <a:rPr lang="en-US" altLang="en-US" sz="1800" b="1" i="1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>
                <a:solidFill>
                  <a:schemeClr val="hlink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&gt;</a:t>
            </a:r>
            <a:r>
              <a:rPr lang="en-US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 b="1" i="1">
                <a:solidFill>
                  <a:schemeClr val="hlink"/>
                </a:solidFill>
                <a:latin typeface="Times New Roman" panose="02020603050405020304" pitchFamily="18" charset="0"/>
              </a:rPr>
              <a:t>key</a:t>
            </a:r>
            <a:r>
              <a:rPr lang="en-US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1800" b="1" i="1">
                <a:solidFill>
                  <a:schemeClr val="hlink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1800">
                <a:solidFill>
                  <a:schemeClr val="hlink"/>
                </a:solidFill>
                <a:latin typeface="Times New Roman" panose="02020603050405020304" pitchFamily="18" charset="0"/>
              </a:rPr>
              <a:t>) }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	</a:t>
            </a:r>
            <a:r>
              <a:rPr lang="en-US" altLang="en-US" sz="1800" b="1">
                <a:solidFill>
                  <a:srgbClr val="000000"/>
                </a:solidFill>
                <a:latin typeface="Times New Roman" panose="02020603050405020304" pitchFamily="18" charset="0"/>
              </a:rPr>
              <a:t>return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TreeSearch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k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,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 T.right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18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1800">
                <a:solidFill>
                  <a:schemeClr val="accent2"/>
                </a:solidFill>
                <a:latin typeface="Times New Roman" panose="02020603050405020304" pitchFamily="18" charset="0"/>
              </a:rPr>
              <a:t>))</a:t>
            </a:r>
          </a:p>
        </p:txBody>
      </p:sp>
      <p:sp>
        <p:nvSpPr>
          <p:cNvPr id="12295" name="Oval 1031">
            <a:extLst>
              <a:ext uri="{FF2B5EF4-FFF2-40B4-BE49-F238E27FC236}">
                <a16:creationId xmlns:a16="http://schemas.microsoft.com/office/drawing/2014/main" id="{45184792-A14C-41DE-AC9F-7534A8EFB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1113" y="4435475"/>
            <a:ext cx="320675" cy="319088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2296" name="Oval 1032">
            <a:extLst>
              <a:ext uri="{FF2B5EF4-FFF2-40B4-BE49-F238E27FC236}">
                <a16:creationId xmlns:a16="http://schemas.microsoft.com/office/drawing/2014/main" id="{C43B0C25-663E-4868-B6CD-9B8FE22BC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400" y="4946650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2297" name="Oval 1033">
            <a:extLst>
              <a:ext uri="{FF2B5EF4-FFF2-40B4-BE49-F238E27FC236}">
                <a16:creationId xmlns:a16="http://schemas.microsoft.com/office/drawing/2014/main" id="{AABD67CB-8D4D-45B8-8762-5DEA38257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13" y="4946650"/>
            <a:ext cx="319087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2298" name="Oval 1034">
            <a:extLst>
              <a:ext uri="{FF2B5EF4-FFF2-40B4-BE49-F238E27FC236}">
                <a16:creationId xmlns:a16="http://schemas.microsoft.com/office/drawing/2014/main" id="{277D89C0-DE6F-4087-9C60-D7CBEC14A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988" y="5441950"/>
            <a:ext cx="320675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2299" name="Rectangle 1035">
            <a:extLst>
              <a:ext uri="{FF2B5EF4-FFF2-40B4-BE49-F238E27FC236}">
                <a16:creationId xmlns:a16="http://schemas.microsoft.com/office/drawing/2014/main" id="{6D0106CA-748A-45CC-960C-3B722D37A1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48338" y="6018213"/>
            <a:ext cx="230187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2300" name="Rectangle 1036">
            <a:extLst>
              <a:ext uri="{FF2B5EF4-FFF2-40B4-BE49-F238E27FC236}">
                <a16:creationId xmlns:a16="http://schemas.microsoft.com/office/drawing/2014/main" id="{B4C44F2E-CF77-45AE-A032-E971E96548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34125" y="6018213"/>
            <a:ext cx="231775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2301" name="Rectangle 1037">
            <a:extLst>
              <a:ext uri="{FF2B5EF4-FFF2-40B4-BE49-F238E27FC236}">
                <a16:creationId xmlns:a16="http://schemas.microsoft.com/office/drawing/2014/main" id="{ACD7A9D1-99B6-40FA-8C19-A59317464E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04213" y="5486400"/>
            <a:ext cx="230187" cy="2317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2302" name="AutoShape 1038">
            <a:extLst>
              <a:ext uri="{FF2B5EF4-FFF2-40B4-BE49-F238E27FC236}">
                <a16:creationId xmlns:a16="http://schemas.microsoft.com/office/drawing/2014/main" id="{59D05489-CF31-4440-9868-E858992AFD14}"/>
              </a:ext>
            </a:extLst>
          </p:cNvPr>
          <p:cNvCxnSpPr>
            <a:cxnSpLocks noChangeShapeType="1"/>
            <a:stCxn id="12295" idx="3"/>
            <a:endCxn id="12297" idx="7"/>
          </p:cNvCxnSpPr>
          <p:nvPr/>
        </p:nvCxnSpPr>
        <p:spPr bwMode="auto">
          <a:xfrm flipH="1">
            <a:off x="5681663" y="4737100"/>
            <a:ext cx="727075" cy="228600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3" name="AutoShape 1039">
            <a:extLst>
              <a:ext uri="{FF2B5EF4-FFF2-40B4-BE49-F238E27FC236}">
                <a16:creationId xmlns:a16="http://schemas.microsoft.com/office/drawing/2014/main" id="{0230B8B7-DFEF-42FA-9A96-D604271F0E2F}"/>
              </a:ext>
            </a:extLst>
          </p:cNvPr>
          <p:cNvCxnSpPr>
            <a:cxnSpLocks noChangeShapeType="1"/>
            <a:stCxn id="12296" idx="1"/>
            <a:endCxn id="12295" idx="5"/>
          </p:cNvCxnSpPr>
          <p:nvPr/>
        </p:nvCxnSpPr>
        <p:spPr bwMode="auto">
          <a:xfrm flipH="1" flipV="1">
            <a:off x="6634163" y="4737100"/>
            <a:ext cx="1184275" cy="247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4" name="AutoShape 1040">
            <a:extLst>
              <a:ext uri="{FF2B5EF4-FFF2-40B4-BE49-F238E27FC236}">
                <a16:creationId xmlns:a16="http://schemas.microsoft.com/office/drawing/2014/main" id="{55936AA8-2D12-4752-9CEC-9130AB03F1CF}"/>
              </a:ext>
            </a:extLst>
          </p:cNvPr>
          <p:cNvCxnSpPr>
            <a:cxnSpLocks noChangeShapeType="1"/>
            <a:stCxn id="12301" idx="0"/>
            <a:endCxn id="12296" idx="5"/>
          </p:cNvCxnSpPr>
          <p:nvPr/>
        </p:nvCxnSpPr>
        <p:spPr bwMode="auto">
          <a:xfrm flipH="1" flipV="1">
            <a:off x="8045450" y="5229225"/>
            <a:ext cx="374650" cy="247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5" name="AutoShape 1041">
            <a:extLst>
              <a:ext uri="{FF2B5EF4-FFF2-40B4-BE49-F238E27FC236}">
                <a16:creationId xmlns:a16="http://schemas.microsoft.com/office/drawing/2014/main" id="{B7ED4D95-32B8-44A8-AC8A-4E38C18765FF}"/>
              </a:ext>
            </a:extLst>
          </p:cNvPr>
          <p:cNvCxnSpPr>
            <a:cxnSpLocks noChangeShapeType="1"/>
            <a:stCxn id="12315" idx="7"/>
            <a:endCxn id="12296" idx="3"/>
          </p:cNvCxnSpPr>
          <p:nvPr/>
        </p:nvCxnSpPr>
        <p:spPr bwMode="auto">
          <a:xfrm flipV="1">
            <a:off x="7588250" y="5229225"/>
            <a:ext cx="230188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6" name="AutoShape 1042">
            <a:extLst>
              <a:ext uri="{FF2B5EF4-FFF2-40B4-BE49-F238E27FC236}">
                <a16:creationId xmlns:a16="http://schemas.microsoft.com/office/drawing/2014/main" id="{4A680154-5207-490E-A4DD-FFAE50534D83}"/>
              </a:ext>
            </a:extLst>
          </p:cNvPr>
          <p:cNvCxnSpPr>
            <a:cxnSpLocks noChangeShapeType="1"/>
            <a:stCxn id="12300" idx="0"/>
            <a:endCxn id="12298" idx="5"/>
          </p:cNvCxnSpPr>
          <p:nvPr/>
        </p:nvCxnSpPr>
        <p:spPr bwMode="auto">
          <a:xfrm flipH="1" flipV="1">
            <a:off x="6269038" y="5743575"/>
            <a:ext cx="180975" cy="2651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7" name="AutoShape 1043">
            <a:extLst>
              <a:ext uri="{FF2B5EF4-FFF2-40B4-BE49-F238E27FC236}">
                <a16:creationId xmlns:a16="http://schemas.microsoft.com/office/drawing/2014/main" id="{7F752033-D966-4278-8F60-098EE21B4BAA}"/>
              </a:ext>
            </a:extLst>
          </p:cNvPr>
          <p:cNvCxnSpPr>
            <a:cxnSpLocks noChangeShapeType="1"/>
            <a:stCxn id="12299" idx="0"/>
            <a:endCxn id="12298" idx="3"/>
          </p:cNvCxnSpPr>
          <p:nvPr/>
        </p:nvCxnSpPr>
        <p:spPr bwMode="auto">
          <a:xfrm flipV="1">
            <a:off x="5864225" y="5743575"/>
            <a:ext cx="179388" cy="2651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8" name="AutoShape 1044">
            <a:extLst>
              <a:ext uri="{FF2B5EF4-FFF2-40B4-BE49-F238E27FC236}">
                <a16:creationId xmlns:a16="http://schemas.microsoft.com/office/drawing/2014/main" id="{27B45087-8A1E-49CC-A647-051535CC6628}"/>
              </a:ext>
            </a:extLst>
          </p:cNvPr>
          <p:cNvCxnSpPr>
            <a:cxnSpLocks noChangeShapeType="1"/>
            <a:stCxn id="12310" idx="7"/>
            <a:endCxn id="12297" idx="3"/>
          </p:cNvCxnSpPr>
          <p:nvPr/>
        </p:nvCxnSpPr>
        <p:spPr bwMode="auto">
          <a:xfrm flipV="1">
            <a:off x="5094288" y="5248275"/>
            <a:ext cx="360362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09" name="AutoShape 1045">
            <a:extLst>
              <a:ext uri="{FF2B5EF4-FFF2-40B4-BE49-F238E27FC236}">
                <a16:creationId xmlns:a16="http://schemas.microsoft.com/office/drawing/2014/main" id="{4063AD6E-F012-4818-B925-5C3171B75661}"/>
              </a:ext>
            </a:extLst>
          </p:cNvPr>
          <p:cNvCxnSpPr>
            <a:cxnSpLocks noChangeShapeType="1"/>
            <a:stCxn id="12298" idx="1"/>
            <a:endCxn id="12297" idx="5"/>
          </p:cNvCxnSpPr>
          <p:nvPr/>
        </p:nvCxnSpPr>
        <p:spPr bwMode="auto">
          <a:xfrm flipH="1" flipV="1">
            <a:off x="5681663" y="5248275"/>
            <a:ext cx="361950" cy="212725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10" name="Oval 1046">
            <a:extLst>
              <a:ext uri="{FF2B5EF4-FFF2-40B4-BE49-F238E27FC236}">
                <a16:creationId xmlns:a16="http://schemas.microsoft.com/office/drawing/2014/main" id="{707AA14D-0A20-4086-B8CC-945AEBEB7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238" y="5441950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2311" name="Rectangle 1047">
            <a:extLst>
              <a:ext uri="{FF2B5EF4-FFF2-40B4-BE49-F238E27FC236}">
                <a16:creationId xmlns:a16="http://schemas.microsoft.com/office/drawing/2014/main" id="{E6ECB406-F43C-49E5-88FE-B7C0BD62ADE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6018213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2312" name="Rectangle 1048">
            <a:extLst>
              <a:ext uri="{FF2B5EF4-FFF2-40B4-BE49-F238E27FC236}">
                <a16:creationId xmlns:a16="http://schemas.microsoft.com/office/drawing/2014/main" id="{62BB6551-98DB-4A14-8982-B4AB19CBC4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59375" y="6018213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2313" name="AutoShape 1049">
            <a:extLst>
              <a:ext uri="{FF2B5EF4-FFF2-40B4-BE49-F238E27FC236}">
                <a16:creationId xmlns:a16="http://schemas.microsoft.com/office/drawing/2014/main" id="{09C7965E-C92A-49F6-84BE-1E6A36D3ACB2}"/>
              </a:ext>
            </a:extLst>
          </p:cNvPr>
          <p:cNvCxnSpPr>
            <a:cxnSpLocks noChangeShapeType="1"/>
            <a:stCxn id="12312" idx="0"/>
            <a:endCxn id="12310" idx="5"/>
          </p:cNvCxnSpPr>
          <p:nvPr/>
        </p:nvCxnSpPr>
        <p:spPr bwMode="auto">
          <a:xfrm flipH="1" flipV="1">
            <a:off x="5094288" y="5724525"/>
            <a:ext cx="180975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4" name="AutoShape 1050">
            <a:extLst>
              <a:ext uri="{FF2B5EF4-FFF2-40B4-BE49-F238E27FC236}">
                <a16:creationId xmlns:a16="http://schemas.microsoft.com/office/drawing/2014/main" id="{85934CFD-1881-4BCA-A4E0-4A971062CDC0}"/>
              </a:ext>
            </a:extLst>
          </p:cNvPr>
          <p:cNvCxnSpPr>
            <a:cxnSpLocks noChangeShapeType="1"/>
            <a:stCxn id="12311" idx="0"/>
            <a:endCxn id="12310" idx="3"/>
          </p:cNvCxnSpPr>
          <p:nvPr/>
        </p:nvCxnSpPr>
        <p:spPr bwMode="auto">
          <a:xfrm flipV="1">
            <a:off x="4687888" y="5724525"/>
            <a:ext cx="179387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15" name="Oval 1051">
            <a:extLst>
              <a:ext uri="{FF2B5EF4-FFF2-40B4-BE49-F238E27FC236}">
                <a16:creationId xmlns:a16="http://schemas.microsoft.com/office/drawing/2014/main" id="{9AB96267-05E3-4CB7-910D-5380DDD17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426075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2316" name="Rectangle 1052">
            <a:extLst>
              <a:ext uri="{FF2B5EF4-FFF2-40B4-BE49-F238E27FC236}">
                <a16:creationId xmlns:a16="http://schemas.microsoft.com/office/drawing/2014/main" id="{D916431A-9799-4937-B12E-20968EB0BE5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31038" y="6018213"/>
            <a:ext cx="230187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2317" name="Rectangle 1053">
            <a:extLst>
              <a:ext uri="{FF2B5EF4-FFF2-40B4-BE49-F238E27FC236}">
                <a16:creationId xmlns:a16="http://schemas.microsoft.com/office/drawing/2014/main" id="{5DAD7057-A148-4882-A71F-899A914979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16825" y="6018213"/>
            <a:ext cx="231775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2318" name="AutoShape 1054">
            <a:extLst>
              <a:ext uri="{FF2B5EF4-FFF2-40B4-BE49-F238E27FC236}">
                <a16:creationId xmlns:a16="http://schemas.microsoft.com/office/drawing/2014/main" id="{806F3DDD-6E3F-40FD-9538-02EFABB65515}"/>
              </a:ext>
            </a:extLst>
          </p:cNvPr>
          <p:cNvCxnSpPr>
            <a:cxnSpLocks noChangeShapeType="1"/>
            <a:stCxn id="12317" idx="0"/>
            <a:endCxn id="12315" idx="5"/>
          </p:cNvCxnSpPr>
          <p:nvPr/>
        </p:nvCxnSpPr>
        <p:spPr bwMode="auto">
          <a:xfrm flipH="1" flipV="1">
            <a:off x="7588250" y="5708650"/>
            <a:ext cx="144463" cy="3000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319" name="AutoShape 1055">
            <a:extLst>
              <a:ext uri="{FF2B5EF4-FFF2-40B4-BE49-F238E27FC236}">
                <a16:creationId xmlns:a16="http://schemas.microsoft.com/office/drawing/2014/main" id="{FE1B0D25-CBCB-48AB-B9CC-CCE9C4CE786D}"/>
              </a:ext>
            </a:extLst>
          </p:cNvPr>
          <p:cNvCxnSpPr>
            <a:cxnSpLocks noChangeShapeType="1"/>
            <a:stCxn id="12316" idx="0"/>
            <a:endCxn id="12315" idx="3"/>
          </p:cNvCxnSpPr>
          <p:nvPr/>
        </p:nvCxnSpPr>
        <p:spPr bwMode="auto">
          <a:xfrm flipV="1">
            <a:off x="7146925" y="5708650"/>
            <a:ext cx="215900" cy="3000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320" name="Text Box 1056">
            <a:extLst>
              <a:ext uri="{FF2B5EF4-FFF2-40B4-BE49-F238E27FC236}">
                <a16:creationId xmlns:a16="http://schemas.microsoft.com/office/drawing/2014/main" id="{05CA8483-088F-44A1-A842-C731BE3B5F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0" y="4467225"/>
            <a:ext cx="32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&lt;</a:t>
            </a:r>
          </a:p>
        </p:txBody>
      </p:sp>
      <p:sp>
        <p:nvSpPr>
          <p:cNvPr id="12321" name="Text Box 1057">
            <a:extLst>
              <a:ext uri="{FF2B5EF4-FFF2-40B4-BE49-F238E27FC236}">
                <a16:creationId xmlns:a16="http://schemas.microsoft.com/office/drawing/2014/main" id="{E16A0625-5FE0-4401-BAAE-2EE23F7B9D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250" y="5000625"/>
            <a:ext cx="32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&gt;</a:t>
            </a:r>
          </a:p>
        </p:txBody>
      </p:sp>
      <p:sp>
        <p:nvSpPr>
          <p:cNvPr id="12322" name="Text Box 1058">
            <a:extLst>
              <a:ext uri="{FF2B5EF4-FFF2-40B4-BE49-F238E27FC236}">
                <a16:creationId xmlns:a16="http://schemas.microsoft.com/office/drawing/2014/main" id="{D62B0F6B-F862-4CB2-895A-9E4EE1DF67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5394325"/>
            <a:ext cx="32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=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>
            <a:extLst>
              <a:ext uri="{FF2B5EF4-FFF2-40B4-BE49-F238E27FC236}">
                <a16:creationId xmlns:a16="http://schemas.microsoft.com/office/drawing/2014/main" id="{A0B0087E-DE47-4C5D-9BB3-C4F6752D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Binary Search Trees</a:t>
            </a:r>
          </a:p>
        </p:txBody>
      </p:sp>
      <p:sp>
        <p:nvSpPr>
          <p:cNvPr id="14339" name="Slide Number Placeholder 5">
            <a:extLst>
              <a:ext uri="{FF2B5EF4-FFF2-40B4-BE49-F238E27FC236}">
                <a16:creationId xmlns:a16="http://schemas.microsoft.com/office/drawing/2014/main" id="{F5E66E67-6963-4238-AA22-1D1A8D800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80CB3EA-B512-4DB8-9253-F68B07930A5A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18</a:t>
            </a:fld>
            <a:endParaRPr lang="en-US" altLang="en-US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C6925390-0414-4531-B3C0-5F992E9978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Insertion</a:t>
            </a:r>
            <a:endParaRPr lang="en-US" altLang="en-US" sz="4000"/>
          </a:p>
        </p:txBody>
      </p:sp>
      <p:sp>
        <p:nvSpPr>
          <p:cNvPr id="1434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AEA0806-3A4F-405A-9399-19501DC909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3657600" cy="4343400"/>
          </a:xfrm>
        </p:spPr>
        <p:txBody>
          <a:bodyPr/>
          <a:lstStyle/>
          <a:p>
            <a:pPr eaLnBrk="1" hangingPunct="1"/>
            <a:r>
              <a:rPr lang="en-US" altLang="en-US" sz="2000"/>
              <a:t>To perform operation </a:t>
            </a:r>
            <a:r>
              <a:rPr lang="en-US" altLang="en-US" sz="2000">
                <a:solidFill>
                  <a:schemeClr val="tx2"/>
                </a:solidFill>
              </a:rPr>
              <a:t>put</a:t>
            </a:r>
            <a:r>
              <a:rPr lang="en-US" altLang="en-US" sz="2000"/>
              <a:t>(k, o), we search for key k (using TreeSearch)</a:t>
            </a:r>
          </a:p>
          <a:p>
            <a:pPr eaLnBrk="1" hangingPunct="1"/>
            <a:r>
              <a:rPr lang="en-US" altLang="en-US" sz="2000"/>
              <a:t>Assume k is not already in the tree, and let w be the leaf reached by the search</a:t>
            </a:r>
          </a:p>
          <a:p>
            <a:pPr eaLnBrk="1" hangingPunct="1"/>
            <a:r>
              <a:rPr lang="en-US" altLang="en-US" sz="2000"/>
              <a:t>We insert k at node w and expand w into an internal node</a:t>
            </a:r>
          </a:p>
          <a:p>
            <a:pPr eaLnBrk="1" hangingPunct="1"/>
            <a:r>
              <a:rPr lang="en-US" altLang="en-US" sz="2000"/>
              <a:t>Example: insert 5</a:t>
            </a:r>
          </a:p>
        </p:txBody>
      </p:sp>
      <p:sp>
        <p:nvSpPr>
          <p:cNvPr id="14342" name="Oval 4">
            <a:extLst>
              <a:ext uri="{FF2B5EF4-FFF2-40B4-BE49-F238E27FC236}">
                <a16:creationId xmlns:a16="http://schemas.microsoft.com/office/drawing/2014/main" id="{43262B04-EB5E-4BFD-BE1A-44249D055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3886200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4343" name="Oval 5">
            <a:extLst>
              <a:ext uri="{FF2B5EF4-FFF2-40B4-BE49-F238E27FC236}">
                <a16:creationId xmlns:a16="http://schemas.microsoft.com/office/drawing/2014/main" id="{ED0DDE40-3CAE-4FD3-95E7-8FBE497AD2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488" y="4397375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4344" name="Oval 6">
            <a:extLst>
              <a:ext uri="{FF2B5EF4-FFF2-40B4-BE49-F238E27FC236}">
                <a16:creationId xmlns:a16="http://schemas.microsoft.com/office/drawing/2014/main" id="{85545DA6-EC3E-4147-B002-D38A722D1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13" y="4397375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4345" name="Oval 7">
            <a:extLst>
              <a:ext uri="{FF2B5EF4-FFF2-40B4-BE49-F238E27FC236}">
                <a16:creationId xmlns:a16="http://schemas.microsoft.com/office/drawing/2014/main" id="{1C94AAAE-6678-4631-BBB1-F0BB7B8FDB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5988" y="4892675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4346" name="Rectangle 8">
            <a:extLst>
              <a:ext uri="{FF2B5EF4-FFF2-40B4-BE49-F238E27FC236}">
                <a16:creationId xmlns:a16="http://schemas.microsoft.com/office/drawing/2014/main" id="{43CA6A2B-E54E-43D0-B9D9-1F78590D8F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48338" y="5468938"/>
            <a:ext cx="230187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347" name="Rectangle 10">
            <a:extLst>
              <a:ext uri="{FF2B5EF4-FFF2-40B4-BE49-F238E27FC236}">
                <a16:creationId xmlns:a16="http://schemas.microsoft.com/office/drawing/2014/main" id="{81AE98A6-EE06-43B4-974B-03A304D3B6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96300" y="4937125"/>
            <a:ext cx="230188" cy="2317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4348" name="AutoShape 11">
            <a:extLst>
              <a:ext uri="{FF2B5EF4-FFF2-40B4-BE49-F238E27FC236}">
                <a16:creationId xmlns:a16="http://schemas.microsoft.com/office/drawing/2014/main" id="{2C6445E9-CABD-4A6B-98E4-3DB1A1BE1DDD}"/>
              </a:ext>
            </a:extLst>
          </p:cNvPr>
          <p:cNvCxnSpPr>
            <a:cxnSpLocks noChangeShapeType="1"/>
            <a:stCxn id="14342" idx="3"/>
            <a:endCxn id="14344" idx="7"/>
          </p:cNvCxnSpPr>
          <p:nvPr/>
        </p:nvCxnSpPr>
        <p:spPr bwMode="auto">
          <a:xfrm flipH="1">
            <a:off x="5681663" y="4168775"/>
            <a:ext cx="1131887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9" name="AutoShape 12">
            <a:extLst>
              <a:ext uri="{FF2B5EF4-FFF2-40B4-BE49-F238E27FC236}">
                <a16:creationId xmlns:a16="http://schemas.microsoft.com/office/drawing/2014/main" id="{68B843A2-C0B4-42F3-959E-BFFEBEDE08A2}"/>
              </a:ext>
            </a:extLst>
          </p:cNvPr>
          <p:cNvCxnSpPr>
            <a:cxnSpLocks noChangeShapeType="1"/>
            <a:stCxn id="14343" idx="1"/>
            <a:endCxn id="14342" idx="5"/>
          </p:cNvCxnSpPr>
          <p:nvPr/>
        </p:nvCxnSpPr>
        <p:spPr bwMode="auto">
          <a:xfrm flipH="1" flipV="1">
            <a:off x="7038975" y="4168775"/>
            <a:ext cx="971550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0" name="AutoShape 13">
            <a:extLst>
              <a:ext uri="{FF2B5EF4-FFF2-40B4-BE49-F238E27FC236}">
                <a16:creationId xmlns:a16="http://schemas.microsoft.com/office/drawing/2014/main" id="{D377FE1B-F1DA-4158-937B-2ABB5EBAF1B3}"/>
              </a:ext>
            </a:extLst>
          </p:cNvPr>
          <p:cNvCxnSpPr>
            <a:cxnSpLocks noChangeShapeType="1"/>
            <a:stCxn id="14347" idx="0"/>
            <a:endCxn id="14343" idx="5"/>
          </p:cNvCxnSpPr>
          <p:nvPr/>
        </p:nvCxnSpPr>
        <p:spPr bwMode="auto">
          <a:xfrm flipH="1" flipV="1">
            <a:off x="8237538" y="4679950"/>
            <a:ext cx="374650" cy="247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1" name="AutoShape 14">
            <a:extLst>
              <a:ext uri="{FF2B5EF4-FFF2-40B4-BE49-F238E27FC236}">
                <a16:creationId xmlns:a16="http://schemas.microsoft.com/office/drawing/2014/main" id="{4DA039D1-067B-4642-BFA3-58564AFA6A41}"/>
              </a:ext>
            </a:extLst>
          </p:cNvPr>
          <p:cNvCxnSpPr>
            <a:cxnSpLocks noChangeShapeType="1"/>
            <a:stCxn id="14361" idx="7"/>
            <a:endCxn id="14343" idx="3"/>
          </p:cNvCxnSpPr>
          <p:nvPr/>
        </p:nvCxnSpPr>
        <p:spPr bwMode="auto">
          <a:xfrm flipV="1">
            <a:off x="7743825" y="4679950"/>
            <a:ext cx="26670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2" name="AutoShape 15">
            <a:extLst>
              <a:ext uri="{FF2B5EF4-FFF2-40B4-BE49-F238E27FC236}">
                <a16:creationId xmlns:a16="http://schemas.microsoft.com/office/drawing/2014/main" id="{1159FD6B-A4B2-4614-B13E-AC0F2DE85F58}"/>
              </a:ext>
            </a:extLst>
          </p:cNvPr>
          <p:cNvCxnSpPr>
            <a:cxnSpLocks noChangeShapeType="1"/>
            <a:stCxn id="14366" idx="1"/>
            <a:endCxn id="14345" idx="5"/>
          </p:cNvCxnSpPr>
          <p:nvPr/>
        </p:nvCxnSpPr>
        <p:spPr bwMode="auto">
          <a:xfrm flipH="1" flipV="1">
            <a:off x="6269038" y="5175250"/>
            <a:ext cx="198437" cy="2540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AutoShape 16">
            <a:extLst>
              <a:ext uri="{FF2B5EF4-FFF2-40B4-BE49-F238E27FC236}">
                <a16:creationId xmlns:a16="http://schemas.microsoft.com/office/drawing/2014/main" id="{A7416A3F-EC89-47F1-ACB5-DB0D5C116438}"/>
              </a:ext>
            </a:extLst>
          </p:cNvPr>
          <p:cNvCxnSpPr>
            <a:cxnSpLocks noChangeShapeType="1"/>
            <a:stCxn id="14346" idx="0"/>
            <a:endCxn id="14345" idx="3"/>
          </p:cNvCxnSpPr>
          <p:nvPr/>
        </p:nvCxnSpPr>
        <p:spPr bwMode="auto">
          <a:xfrm flipV="1">
            <a:off x="5864225" y="5175250"/>
            <a:ext cx="179388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4" name="AutoShape 17">
            <a:extLst>
              <a:ext uri="{FF2B5EF4-FFF2-40B4-BE49-F238E27FC236}">
                <a16:creationId xmlns:a16="http://schemas.microsoft.com/office/drawing/2014/main" id="{6362DAEE-0F4E-4846-A662-DA2DCDAAB49E}"/>
              </a:ext>
            </a:extLst>
          </p:cNvPr>
          <p:cNvCxnSpPr>
            <a:cxnSpLocks noChangeShapeType="1"/>
            <a:stCxn id="14356" idx="7"/>
            <a:endCxn id="14344" idx="3"/>
          </p:cNvCxnSpPr>
          <p:nvPr/>
        </p:nvCxnSpPr>
        <p:spPr bwMode="auto">
          <a:xfrm flipV="1">
            <a:off x="5094288" y="4679950"/>
            <a:ext cx="360362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5" name="AutoShape 18">
            <a:extLst>
              <a:ext uri="{FF2B5EF4-FFF2-40B4-BE49-F238E27FC236}">
                <a16:creationId xmlns:a16="http://schemas.microsoft.com/office/drawing/2014/main" id="{97A85579-2B9A-4324-A50B-83F2D14F8E38}"/>
              </a:ext>
            </a:extLst>
          </p:cNvPr>
          <p:cNvCxnSpPr>
            <a:cxnSpLocks noChangeShapeType="1"/>
            <a:stCxn id="14345" idx="1"/>
            <a:endCxn id="14344" idx="5"/>
          </p:cNvCxnSpPr>
          <p:nvPr/>
        </p:nvCxnSpPr>
        <p:spPr bwMode="auto">
          <a:xfrm flipH="1" flipV="1">
            <a:off x="5681663" y="4679950"/>
            <a:ext cx="36195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56" name="Oval 19">
            <a:extLst>
              <a:ext uri="{FF2B5EF4-FFF2-40B4-BE49-F238E27FC236}">
                <a16:creationId xmlns:a16="http://schemas.microsoft.com/office/drawing/2014/main" id="{05BBCD54-4AFD-4842-B0A8-26722C407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1238" y="4892675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4357" name="Rectangle 20">
            <a:extLst>
              <a:ext uri="{FF2B5EF4-FFF2-40B4-BE49-F238E27FC236}">
                <a16:creationId xmlns:a16="http://schemas.microsoft.com/office/drawing/2014/main" id="{27B586E9-7DBD-4F15-A8A9-B5A42348EB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5468938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358" name="Rectangle 21">
            <a:extLst>
              <a:ext uri="{FF2B5EF4-FFF2-40B4-BE49-F238E27FC236}">
                <a16:creationId xmlns:a16="http://schemas.microsoft.com/office/drawing/2014/main" id="{38D0CEFD-CC6D-4C12-9ECC-55E7765094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59375" y="5468938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4359" name="AutoShape 22">
            <a:extLst>
              <a:ext uri="{FF2B5EF4-FFF2-40B4-BE49-F238E27FC236}">
                <a16:creationId xmlns:a16="http://schemas.microsoft.com/office/drawing/2014/main" id="{10D8B46A-F10F-4A16-B806-9A6995BA006E}"/>
              </a:ext>
            </a:extLst>
          </p:cNvPr>
          <p:cNvCxnSpPr>
            <a:cxnSpLocks noChangeShapeType="1"/>
            <a:stCxn id="14358" idx="0"/>
            <a:endCxn id="14356" idx="5"/>
          </p:cNvCxnSpPr>
          <p:nvPr/>
        </p:nvCxnSpPr>
        <p:spPr bwMode="auto">
          <a:xfrm flipH="1" flipV="1">
            <a:off x="5094288" y="5175250"/>
            <a:ext cx="180975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0" name="AutoShape 23">
            <a:extLst>
              <a:ext uri="{FF2B5EF4-FFF2-40B4-BE49-F238E27FC236}">
                <a16:creationId xmlns:a16="http://schemas.microsoft.com/office/drawing/2014/main" id="{8067E54A-8C9B-4200-9EB2-5084662BB9C5}"/>
              </a:ext>
            </a:extLst>
          </p:cNvPr>
          <p:cNvCxnSpPr>
            <a:cxnSpLocks noChangeShapeType="1"/>
            <a:stCxn id="14357" idx="0"/>
            <a:endCxn id="14356" idx="3"/>
          </p:cNvCxnSpPr>
          <p:nvPr/>
        </p:nvCxnSpPr>
        <p:spPr bwMode="auto">
          <a:xfrm flipV="1">
            <a:off x="4687888" y="5175250"/>
            <a:ext cx="179387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1" name="Oval 24">
            <a:extLst>
              <a:ext uri="{FF2B5EF4-FFF2-40B4-BE49-F238E27FC236}">
                <a16:creationId xmlns:a16="http://schemas.microsoft.com/office/drawing/2014/main" id="{8C6A1CE5-A90C-49D8-91E5-51CE484E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75" y="4892675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4362" name="Rectangle 25">
            <a:extLst>
              <a:ext uri="{FF2B5EF4-FFF2-40B4-BE49-F238E27FC236}">
                <a16:creationId xmlns:a16="http://schemas.microsoft.com/office/drawing/2014/main" id="{FE31AE5E-FE35-48FF-817C-A0BFD6DED3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23125" y="5468938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4363" name="Rectangle 26">
            <a:extLst>
              <a:ext uri="{FF2B5EF4-FFF2-40B4-BE49-F238E27FC236}">
                <a16:creationId xmlns:a16="http://schemas.microsoft.com/office/drawing/2014/main" id="{742B0296-8898-449B-946B-9E292EFF92A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08913" y="5468938"/>
            <a:ext cx="231775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4364" name="AutoShape 27">
            <a:extLst>
              <a:ext uri="{FF2B5EF4-FFF2-40B4-BE49-F238E27FC236}">
                <a16:creationId xmlns:a16="http://schemas.microsoft.com/office/drawing/2014/main" id="{1FFA8BBE-5DED-4BBC-87B2-03801F0DE1B9}"/>
              </a:ext>
            </a:extLst>
          </p:cNvPr>
          <p:cNvCxnSpPr>
            <a:cxnSpLocks noChangeShapeType="1"/>
            <a:stCxn id="14363" idx="0"/>
            <a:endCxn id="14361" idx="5"/>
          </p:cNvCxnSpPr>
          <p:nvPr/>
        </p:nvCxnSpPr>
        <p:spPr bwMode="auto">
          <a:xfrm flipH="1" flipV="1">
            <a:off x="7743825" y="5175250"/>
            <a:ext cx="180975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5" name="AutoShape 28">
            <a:extLst>
              <a:ext uri="{FF2B5EF4-FFF2-40B4-BE49-F238E27FC236}">
                <a16:creationId xmlns:a16="http://schemas.microsoft.com/office/drawing/2014/main" id="{6CEE6F7F-54E9-4350-A0E3-45F91C9F9F9F}"/>
              </a:ext>
            </a:extLst>
          </p:cNvPr>
          <p:cNvCxnSpPr>
            <a:cxnSpLocks noChangeShapeType="1"/>
            <a:stCxn id="14362" idx="0"/>
            <a:endCxn id="14361" idx="3"/>
          </p:cNvCxnSpPr>
          <p:nvPr/>
        </p:nvCxnSpPr>
        <p:spPr bwMode="auto">
          <a:xfrm flipV="1">
            <a:off x="7339013" y="5175250"/>
            <a:ext cx="179387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6" name="Oval 59">
            <a:extLst>
              <a:ext uri="{FF2B5EF4-FFF2-40B4-BE49-F238E27FC236}">
                <a16:creationId xmlns:a16="http://schemas.microsoft.com/office/drawing/2014/main" id="{8A018996-EB6D-40FD-830A-E83EEAD4E1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9850" y="5410200"/>
            <a:ext cx="320675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4367" name="Rectangle 60">
            <a:extLst>
              <a:ext uri="{FF2B5EF4-FFF2-40B4-BE49-F238E27FC236}">
                <a16:creationId xmlns:a16="http://schemas.microsoft.com/office/drawing/2014/main" id="{7C36BEE2-1D15-4258-8A22-E6C4A111F3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72200" y="5986463"/>
            <a:ext cx="230188" cy="230187"/>
          </a:xfrm>
          <a:prstGeom prst="rect">
            <a:avLst/>
          </a:prstGeom>
          <a:solidFill>
            <a:schemeClr val="folHlink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chemeClr val="tx2"/>
              </a:solidFill>
            </a:endParaRPr>
          </a:p>
        </p:txBody>
      </p:sp>
      <p:sp>
        <p:nvSpPr>
          <p:cNvPr id="14368" name="Rectangle 61">
            <a:extLst>
              <a:ext uri="{FF2B5EF4-FFF2-40B4-BE49-F238E27FC236}">
                <a16:creationId xmlns:a16="http://schemas.microsoft.com/office/drawing/2014/main" id="{072A1ACC-414A-4368-99F0-9C222C2081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57988" y="5986463"/>
            <a:ext cx="231775" cy="230187"/>
          </a:xfrm>
          <a:prstGeom prst="rect">
            <a:avLst/>
          </a:prstGeom>
          <a:solidFill>
            <a:schemeClr val="folHlink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solidFill>
                <a:schemeClr val="tx2"/>
              </a:solidFill>
            </a:endParaRPr>
          </a:p>
        </p:txBody>
      </p:sp>
      <p:cxnSp>
        <p:nvCxnSpPr>
          <p:cNvPr id="14369" name="AutoShape 62">
            <a:extLst>
              <a:ext uri="{FF2B5EF4-FFF2-40B4-BE49-F238E27FC236}">
                <a16:creationId xmlns:a16="http://schemas.microsoft.com/office/drawing/2014/main" id="{414B0F4B-B574-4604-B493-F4F138367C02}"/>
              </a:ext>
            </a:extLst>
          </p:cNvPr>
          <p:cNvCxnSpPr>
            <a:cxnSpLocks noChangeShapeType="1"/>
            <a:stCxn id="14368" idx="0"/>
            <a:endCxn id="14366" idx="5"/>
          </p:cNvCxnSpPr>
          <p:nvPr/>
        </p:nvCxnSpPr>
        <p:spPr bwMode="auto">
          <a:xfrm flipH="1" flipV="1">
            <a:off x="6692900" y="5711825"/>
            <a:ext cx="180975" cy="246063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0" name="AutoShape 63">
            <a:extLst>
              <a:ext uri="{FF2B5EF4-FFF2-40B4-BE49-F238E27FC236}">
                <a16:creationId xmlns:a16="http://schemas.microsoft.com/office/drawing/2014/main" id="{1685AA6F-1BF3-46D3-9750-7186F099BDE8}"/>
              </a:ext>
            </a:extLst>
          </p:cNvPr>
          <p:cNvCxnSpPr>
            <a:cxnSpLocks noChangeShapeType="1"/>
            <a:stCxn id="14367" idx="0"/>
            <a:endCxn id="14366" idx="3"/>
          </p:cNvCxnSpPr>
          <p:nvPr/>
        </p:nvCxnSpPr>
        <p:spPr bwMode="auto">
          <a:xfrm flipV="1">
            <a:off x="6288088" y="5711825"/>
            <a:ext cx="179387" cy="246063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371" name="Group 1">
            <a:extLst>
              <a:ext uri="{FF2B5EF4-FFF2-40B4-BE49-F238E27FC236}">
                <a16:creationId xmlns:a16="http://schemas.microsoft.com/office/drawing/2014/main" id="{C41545EA-8D2A-4092-9B50-6D2EC2E3106F}"/>
              </a:ext>
            </a:extLst>
          </p:cNvPr>
          <p:cNvGrpSpPr>
            <a:grpSpLocks/>
          </p:cNvGrpSpPr>
          <p:nvPr/>
        </p:nvGrpSpPr>
        <p:grpSpPr bwMode="auto">
          <a:xfrm>
            <a:off x="4764088" y="1524000"/>
            <a:ext cx="3962400" cy="2149475"/>
            <a:chOff x="4764088" y="1524000"/>
            <a:chExt cx="3962400" cy="2149475"/>
          </a:xfrm>
        </p:grpSpPr>
        <p:sp>
          <p:nvSpPr>
            <p:cNvPr id="14373" name="Oval 34">
              <a:extLst>
                <a:ext uri="{FF2B5EF4-FFF2-40B4-BE49-F238E27FC236}">
                  <a16:creationId xmlns:a16="http://schemas.microsoft.com/office/drawing/2014/main" id="{D446F0BE-6581-40CB-BF21-04E082BF8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53200" y="1524000"/>
              <a:ext cx="320675" cy="319088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6</a:t>
              </a:r>
            </a:p>
          </p:txBody>
        </p:sp>
        <p:sp>
          <p:nvSpPr>
            <p:cNvPr id="14374" name="Oval 35">
              <a:extLst>
                <a:ext uri="{FF2B5EF4-FFF2-40B4-BE49-F238E27FC236}">
                  <a16:creationId xmlns:a16="http://schemas.microsoft.com/office/drawing/2014/main" id="{4E112F50-D558-4231-97F1-747B1B79AF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4488" y="2035175"/>
              <a:ext cx="319087" cy="3206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rPr>
                <a:t>9</a:t>
              </a:r>
            </a:p>
          </p:txBody>
        </p:sp>
        <p:sp>
          <p:nvSpPr>
            <p:cNvPr id="14375" name="Oval 36">
              <a:extLst>
                <a:ext uri="{FF2B5EF4-FFF2-40B4-BE49-F238E27FC236}">
                  <a16:creationId xmlns:a16="http://schemas.microsoft.com/office/drawing/2014/main" id="{89652FEC-9780-4BE5-88DE-738606A118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00700" y="2035175"/>
              <a:ext cx="319088" cy="32067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2</a:t>
              </a:r>
            </a:p>
          </p:txBody>
        </p:sp>
        <p:sp>
          <p:nvSpPr>
            <p:cNvPr id="14376" name="Oval 37">
              <a:extLst>
                <a:ext uri="{FF2B5EF4-FFF2-40B4-BE49-F238E27FC236}">
                  <a16:creationId xmlns:a16="http://schemas.microsoft.com/office/drawing/2014/main" id="{871EED62-998B-48B7-BCE3-950FB0248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8075" y="2530475"/>
              <a:ext cx="320675" cy="32067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2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4</a:t>
              </a:r>
            </a:p>
          </p:txBody>
        </p:sp>
        <p:sp>
          <p:nvSpPr>
            <p:cNvPr id="14377" name="Rectangle 38">
              <a:extLst>
                <a:ext uri="{FF2B5EF4-FFF2-40B4-BE49-F238E27FC236}">
                  <a16:creationId xmlns:a16="http://schemas.microsoft.com/office/drawing/2014/main" id="{2EFDEC4C-C6F6-4A08-AB7A-BA69806D39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0425" y="3106738"/>
              <a:ext cx="230188" cy="230187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78" name="Rectangle 39">
              <a:extLst>
                <a:ext uri="{FF2B5EF4-FFF2-40B4-BE49-F238E27FC236}">
                  <a16:creationId xmlns:a16="http://schemas.microsoft.com/office/drawing/2014/main" id="{E9B7F670-0B22-435D-8E37-E5DE7081D5A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26213" y="3106738"/>
              <a:ext cx="231775" cy="230187"/>
            </a:xfrm>
            <a:prstGeom prst="rect">
              <a:avLst/>
            </a:prstGeom>
            <a:solidFill>
              <a:schemeClr val="folHlink"/>
            </a:solidFill>
            <a:ln w="57150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solidFill>
                  <a:schemeClr val="tx2"/>
                </a:solidFill>
              </a:endParaRPr>
            </a:p>
          </p:txBody>
        </p:sp>
        <p:sp>
          <p:nvSpPr>
            <p:cNvPr id="14379" name="Rectangle 40">
              <a:extLst>
                <a:ext uri="{FF2B5EF4-FFF2-40B4-BE49-F238E27FC236}">
                  <a16:creationId xmlns:a16="http://schemas.microsoft.com/office/drawing/2014/main" id="{0747B1CC-592C-415C-A39B-F2CAF46F18A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496300" y="2574925"/>
              <a:ext cx="230188" cy="231775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cxnSp>
          <p:nvCxnSpPr>
            <p:cNvPr id="14380" name="AutoShape 41">
              <a:extLst>
                <a:ext uri="{FF2B5EF4-FFF2-40B4-BE49-F238E27FC236}">
                  <a16:creationId xmlns:a16="http://schemas.microsoft.com/office/drawing/2014/main" id="{0ECD2F9B-CF1D-406B-B667-8DD4952C2191}"/>
                </a:ext>
              </a:extLst>
            </p:cNvPr>
            <p:cNvCxnSpPr>
              <a:cxnSpLocks noChangeShapeType="1"/>
              <a:stCxn id="14373" idx="3"/>
              <a:endCxn id="14375" idx="7"/>
            </p:cNvCxnSpPr>
            <p:nvPr/>
          </p:nvCxnSpPr>
          <p:spPr bwMode="auto">
            <a:xfrm flipH="1">
              <a:off x="5873750" y="1825625"/>
              <a:ext cx="727075" cy="228600"/>
            </a:xfrm>
            <a:prstGeom prst="straightConnector1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1" name="AutoShape 42">
              <a:extLst>
                <a:ext uri="{FF2B5EF4-FFF2-40B4-BE49-F238E27FC236}">
                  <a16:creationId xmlns:a16="http://schemas.microsoft.com/office/drawing/2014/main" id="{AA384F5F-3E7B-4D4A-95D2-DD4DFF8F240F}"/>
                </a:ext>
              </a:extLst>
            </p:cNvPr>
            <p:cNvCxnSpPr>
              <a:cxnSpLocks noChangeShapeType="1"/>
              <a:stCxn id="14374" idx="1"/>
              <a:endCxn id="14373" idx="5"/>
            </p:cNvCxnSpPr>
            <p:nvPr/>
          </p:nvCxnSpPr>
          <p:spPr bwMode="auto">
            <a:xfrm flipH="1" flipV="1">
              <a:off x="6826250" y="1825625"/>
              <a:ext cx="1184275" cy="2476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2" name="AutoShape 43">
              <a:extLst>
                <a:ext uri="{FF2B5EF4-FFF2-40B4-BE49-F238E27FC236}">
                  <a16:creationId xmlns:a16="http://schemas.microsoft.com/office/drawing/2014/main" id="{968D7189-70D0-49D7-B8D6-52701189888C}"/>
                </a:ext>
              </a:extLst>
            </p:cNvPr>
            <p:cNvCxnSpPr>
              <a:cxnSpLocks noChangeShapeType="1"/>
              <a:stCxn id="14379" idx="0"/>
              <a:endCxn id="14374" idx="5"/>
            </p:cNvCxnSpPr>
            <p:nvPr/>
          </p:nvCxnSpPr>
          <p:spPr bwMode="auto">
            <a:xfrm flipH="1" flipV="1">
              <a:off x="8237538" y="2317750"/>
              <a:ext cx="374650" cy="2476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3" name="AutoShape 44">
              <a:extLst>
                <a:ext uri="{FF2B5EF4-FFF2-40B4-BE49-F238E27FC236}">
                  <a16:creationId xmlns:a16="http://schemas.microsoft.com/office/drawing/2014/main" id="{A3D8F0B1-F7D7-4657-89EC-F84E601E2957}"/>
                </a:ext>
              </a:extLst>
            </p:cNvPr>
            <p:cNvCxnSpPr>
              <a:cxnSpLocks noChangeShapeType="1"/>
              <a:stCxn id="14393" idx="7"/>
              <a:endCxn id="14374" idx="3"/>
            </p:cNvCxnSpPr>
            <p:nvPr/>
          </p:nvCxnSpPr>
          <p:spPr bwMode="auto">
            <a:xfrm flipV="1">
              <a:off x="7743825" y="2317750"/>
              <a:ext cx="266700" cy="2508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4" name="AutoShape 45">
              <a:extLst>
                <a:ext uri="{FF2B5EF4-FFF2-40B4-BE49-F238E27FC236}">
                  <a16:creationId xmlns:a16="http://schemas.microsoft.com/office/drawing/2014/main" id="{561B9D5F-1955-4396-961D-1ABE1B3F10A5}"/>
                </a:ext>
              </a:extLst>
            </p:cNvPr>
            <p:cNvCxnSpPr>
              <a:cxnSpLocks noChangeShapeType="1"/>
              <a:stCxn id="14378" idx="0"/>
              <a:endCxn id="14376" idx="5"/>
            </p:cNvCxnSpPr>
            <p:nvPr/>
          </p:nvCxnSpPr>
          <p:spPr bwMode="auto">
            <a:xfrm flipH="1" flipV="1">
              <a:off x="6461125" y="2832100"/>
              <a:ext cx="180975" cy="246063"/>
            </a:xfrm>
            <a:prstGeom prst="straightConnector1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5" name="AutoShape 46">
              <a:extLst>
                <a:ext uri="{FF2B5EF4-FFF2-40B4-BE49-F238E27FC236}">
                  <a16:creationId xmlns:a16="http://schemas.microsoft.com/office/drawing/2014/main" id="{1EDC84C8-2A55-4E83-8A9F-D237761BC7DC}"/>
                </a:ext>
              </a:extLst>
            </p:cNvPr>
            <p:cNvCxnSpPr>
              <a:cxnSpLocks noChangeShapeType="1"/>
              <a:stCxn id="14377" idx="0"/>
              <a:endCxn id="14376" idx="3"/>
            </p:cNvCxnSpPr>
            <p:nvPr/>
          </p:nvCxnSpPr>
          <p:spPr bwMode="auto">
            <a:xfrm flipV="1">
              <a:off x="6056313" y="2832100"/>
              <a:ext cx="179387" cy="2651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6" name="AutoShape 47">
              <a:extLst>
                <a:ext uri="{FF2B5EF4-FFF2-40B4-BE49-F238E27FC236}">
                  <a16:creationId xmlns:a16="http://schemas.microsoft.com/office/drawing/2014/main" id="{79497DCB-AD6E-49E0-AAE2-9311C719EC61}"/>
                </a:ext>
              </a:extLst>
            </p:cNvPr>
            <p:cNvCxnSpPr>
              <a:cxnSpLocks noChangeShapeType="1"/>
              <a:stCxn id="14388" idx="7"/>
              <a:endCxn id="14375" idx="3"/>
            </p:cNvCxnSpPr>
            <p:nvPr/>
          </p:nvCxnSpPr>
          <p:spPr bwMode="auto">
            <a:xfrm flipV="1">
              <a:off x="5286375" y="2336800"/>
              <a:ext cx="360363" cy="23177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87" name="AutoShape 48">
              <a:extLst>
                <a:ext uri="{FF2B5EF4-FFF2-40B4-BE49-F238E27FC236}">
                  <a16:creationId xmlns:a16="http://schemas.microsoft.com/office/drawing/2014/main" id="{31C0EFAE-A608-4BC8-A43A-6E64D514FD0F}"/>
                </a:ext>
              </a:extLst>
            </p:cNvPr>
            <p:cNvCxnSpPr>
              <a:cxnSpLocks noChangeShapeType="1"/>
              <a:stCxn id="14376" idx="1"/>
              <a:endCxn id="14375" idx="5"/>
            </p:cNvCxnSpPr>
            <p:nvPr/>
          </p:nvCxnSpPr>
          <p:spPr bwMode="auto">
            <a:xfrm flipH="1" flipV="1">
              <a:off x="5873750" y="2336800"/>
              <a:ext cx="361950" cy="212725"/>
            </a:xfrm>
            <a:prstGeom prst="straightConnector1">
              <a:avLst/>
            </a:prstGeom>
            <a:noFill/>
            <a:ln w="5715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88" name="Oval 49">
              <a:extLst>
                <a:ext uri="{FF2B5EF4-FFF2-40B4-BE49-F238E27FC236}">
                  <a16:creationId xmlns:a16="http://schemas.microsoft.com/office/drawing/2014/main" id="{4A74F18B-85E8-4A62-A6DE-BC2AF6E5B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3325" y="2530475"/>
              <a:ext cx="319088" cy="3206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rPr>
                <a:t>1</a:t>
              </a:r>
            </a:p>
          </p:txBody>
        </p:sp>
        <p:sp>
          <p:nvSpPr>
            <p:cNvPr id="14389" name="Rectangle 50">
              <a:extLst>
                <a:ext uri="{FF2B5EF4-FFF2-40B4-BE49-F238E27FC236}">
                  <a16:creationId xmlns:a16="http://schemas.microsoft.com/office/drawing/2014/main" id="{516009F6-2F06-4DD8-A35D-0A1477A4A73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64088" y="3106738"/>
              <a:ext cx="230187" cy="230187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90" name="Rectangle 51">
              <a:extLst>
                <a:ext uri="{FF2B5EF4-FFF2-40B4-BE49-F238E27FC236}">
                  <a16:creationId xmlns:a16="http://schemas.microsoft.com/office/drawing/2014/main" id="{0246FD4E-C1D5-49D6-8B14-D49A8DC4504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51463" y="3106738"/>
              <a:ext cx="230187" cy="230187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cxnSp>
          <p:nvCxnSpPr>
            <p:cNvPr id="14391" name="AutoShape 52">
              <a:extLst>
                <a:ext uri="{FF2B5EF4-FFF2-40B4-BE49-F238E27FC236}">
                  <a16:creationId xmlns:a16="http://schemas.microsoft.com/office/drawing/2014/main" id="{48755C32-45E4-4571-8CC2-9A39C2100284}"/>
                </a:ext>
              </a:extLst>
            </p:cNvPr>
            <p:cNvCxnSpPr>
              <a:cxnSpLocks noChangeShapeType="1"/>
              <a:stCxn id="14390" idx="0"/>
              <a:endCxn id="14388" idx="5"/>
            </p:cNvCxnSpPr>
            <p:nvPr/>
          </p:nvCxnSpPr>
          <p:spPr bwMode="auto">
            <a:xfrm flipH="1" flipV="1">
              <a:off x="5286375" y="2813050"/>
              <a:ext cx="180975" cy="2841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2" name="AutoShape 53">
              <a:extLst>
                <a:ext uri="{FF2B5EF4-FFF2-40B4-BE49-F238E27FC236}">
                  <a16:creationId xmlns:a16="http://schemas.microsoft.com/office/drawing/2014/main" id="{700D7F7B-EBFD-4A59-A347-E49E77D51426}"/>
                </a:ext>
              </a:extLst>
            </p:cNvPr>
            <p:cNvCxnSpPr>
              <a:cxnSpLocks noChangeShapeType="1"/>
              <a:stCxn id="14389" idx="0"/>
              <a:endCxn id="14388" idx="3"/>
            </p:cNvCxnSpPr>
            <p:nvPr/>
          </p:nvCxnSpPr>
          <p:spPr bwMode="auto">
            <a:xfrm flipV="1">
              <a:off x="4879975" y="2813050"/>
              <a:ext cx="179388" cy="2841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93" name="Oval 54">
              <a:extLst>
                <a:ext uri="{FF2B5EF4-FFF2-40B4-BE49-F238E27FC236}">
                  <a16:creationId xmlns:a16="http://schemas.microsoft.com/office/drawing/2014/main" id="{78CE65F2-8EC1-412D-B979-1E1A51083A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70775" y="2530475"/>
              <a:ext cx="320675" cy="320675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rPr>
                <a:t>8</a:t>
              </a:r>
            </a:p>
          </p:txBody>
        </p:sp>
        <p:sp>
          <p:nvSpPr>
            <p:cNvPr id="14394" name="Rectangle 55">
              <a:extLst>
                <a:ext uri="{FF2B5EF4-FFF2-40B4-BE49-F238E27FC236}">
                  <a16:creationId xmlns:a16="http://schemas.microsoft.com/office/drawing/2014/main" id="{5A9AF6D9-6D31-4DFB-AA07-03FA640F9B0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223125" y="3106738"/>
              <a:ext cx="230188" cy="230187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sp>
          <p:nvSpPr>
            <p:cNvPr id="14395" name="Rectangle 56">
              <a:extLst>
                <a:ext uri="{FF2B5EF4-FFF2-40B4-BE49-F238E27FC236}">
                  <a16:creationId xmlns:a16="http://schemas.microsoft.com/office/drawing/2014/main" id="{497F2C70-3087-4088-B5DC-D898CB6696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7808913" y="3106738"/>
              <a:ext cx="231775" cy="230187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/>
            </a:p>
          </p:txBody>
        </p:sp>
        <p:cxnSp>
          <p:nvCxnSpPr>
            <p:cNvPr id="14396" name="AutoShape 57">
              <a:extLst>
                <a:ext uri="{FF2B5EF4-FFF2-40B4-BE49-F238E27FC236}">
                  <a16:creationId xmlns:a16="http://schemas.microsoft.com/office/drawing/2014/main" id="{D571B0E9-0652-4F06-9799-F2C602150DB2}"/>
                </a:ext>
              </a:extLst>
            </p:cNvPr>
            <p:cNvCxnSpPr>
              <a:cxnSpLocks noChangeShapeType="1"/>
              <a:stCxn id="14395" idx="0"/>
              <a:endCxn id="14393" idx="5"/>
            </p:cNvCxnSpPr>
            <p:nvPr/>
          </p:nvCxnSpPr>
          <p:spPr bwMode="auto">
            <a:xfrm flipH="1" flipV="1">
              <a:off x="7743825" y="2813050"/>
              <a:ext cx="180975" cy="2841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7" name="AutoShape 58">
              <a:extLst>
                <a:ext uri="{FF2B5EF4-FFF2-40B4-BE49-F238E27FC236}">
                  <a16:creationId xmlns:a16="http://schemas.microsoft.com/office/drawing/2014/main" id="{7D6223FA-579E-48CF-8492-FBA11E9A8216}"/>
                </a:ext>
              </a:extLst>
            </p:cNvPr>
            <p:cNvCxnSpPr>
              <a:cxnSpLocks noChangeShapeType="1"/>
              <a:stCxn id="14394" idx="0"/>
              <a:endCxn id="14393" idx="3"/>
            </p:cNvCxnSpPr>
            <p:nvPr/>
          </p:nvCxnSpPr>
          <p:spPr bwMode="auto">
            <a:xfrm flipV="1">
              <a:off x="7339013" y="2813050"/>
              <a:ext cx="179387" cy="28416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398" name="Text Box 64">
              <a:extLst>
                <a:ext uri="{FF2B5EF4-FFF2-40B4-BE49-F238E27FC236}">
                  <a16:creationId xmlns:a16="http://schemas.microsoft.com/office/drawing/2014/main" id="{9B46EA82-8F9D-4C09-BD0A-957F4877F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9325" y="1581150"/>
              <a:ext cx="3238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&lt;</a:t>
              </a:r>
            </a:p>
          </p:txBody>
        </p:sp>
        <p:sp>
          <p:nvSpPr>
            <p:cNvPr id="14399" name="Text Box 65">
              <a:extLst>
                <a:ext uri="{FF2B5EF4-FFF2-40B4-BE49-F238E27FC236}">
                  <a16:creationId xmlns:a16="http://schemas.microsoft.com/office/drawing/2014/main" id="{8CEB0719-7EE9-4506-A866-3E78423E7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29325" y="2114550"/>
              <a:ext cx="3238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&gt;</a:t>
              </a:r>
            </a:p>
          </p:txBody>
        </p:sp>
        <p:sp>
          <p:nvSpPr>
            <p:cNvPr id="14400" name="Text Box 66">
              <a:extLst>
                <a:ext uri="{FF2B5EF4-FFF2-40B4-BE49-F238E27FC236}">
                  <a16:creationId xmlns:a16="http://schemas.microsoft.com/office/drawing/2014/main" id="{69CE0E5B-CB4F-4A55-85B2-7B88AE1AE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34150" y="2667000"/>
              <a:ext cx="323850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>
                  <a:solidFill>
                    <a:schemeClr val="tx2"/>
                  </a:solidFill>
                  <a:latin typeface="Symbol" panose="05050102010706020507" pitchFamily="18" charset="2"/>
                  <a:sym typeface="Symbol" panose="05050102010706020507" pitchFamily="18" charset="2"/>
                </a:rPr>
                <a:t>&gt;</a:t>
              </a:r>
            </a:p>
          </p:txBody>
        </p:sp>
        <p:sp>
          <p:nvSpPr>
            <p:cNvPr id="14401" name="Text Box 69">
              <a:extLst>
                <a:ext uri="{FF2B5EF4-FFF2-40B4-BE49-F238E27FC236}">
                  <a16:creationId xmlns:a16="http://schemas.microsoft.com/office/drawing/2014/main" id="{67E525A8-D487-4D50-B0A8-6158801F2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61125" y="3276600"/>
              <a:ext cx="354013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000" b="1" i="1">
                  <a:solidFill>
                    <a:schemeClr val="tx2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w</a:t>
              </a:r>
            </a:p>
          </p:txBody>
        </p:sp>
      </p:grpSp>
      <p:sp>
        <p:nvSpPr>
          <p:cNvPr id="14372" name="Text Box 70">
            <a:extLst>
              <a:ext uri="{FF2B5EF4-FFF2-40B4-BE49-F238E27FC236}">
                <a16:creationId xmlns:a16="http://schemas.microsoft.com/office/drawing/2014/main" id="{08888803-C002-422D-87FA-1BF456112C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51054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>
            <a:extLst>
              <a:ext uri="{FF2B5EF4-FFF2-40B4-BE49-F238E27FC236}">
                <a16:creationId xmlns:a16="http://schemas.microsoft.com/office/drawing/2014/main" id="{BEF783EE-9010-4B2F-8812-D0ADDCEE7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Binary Search Trees</a:t>
            </a:r>
          </a:p>
        </p:txBody>
      </p:sp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2D4226D2-A2E2-4D89-A692-A9B2FE128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80CB3EA-B512-4DB8-9253-F68B07930A5A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19</a:t>
            </a:fld>
            <a:endParaRPr lang="en-US" altLang="en-US" sz="1400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3E2A357C-159E-4305-9F83-DD7709FBAB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Deletion</a:t>
            </a:r>
            <a:endParaRPr lang="en-US" altLang="en-US" sz="4000"/>
          </a:p>
        </p:txBody>
      </p:sp>
      <p:sp>
        <p:nvSpPr>
          <p:cNvPr id="1536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076F9DF-01F9-4C29-AEFE-E46DB1C4A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90575" y="1676400"/>
            <a:ext cx="3781425" cy="4419600"/>
          </a:xfrm>
        </p:spPr>
        <p:txBody>
          <a:bodyPr/>
          <a:lstStyle/>
          <a:p>
            <a:pPr eaLnBrk="1" hangingPunct="1"/>
            <a:r>
              <a:rPr lang="en-US" altLang="en-US" sz="2000"/>
              <a:t>To perform operation </a:t>
            </a:r>
            <a:r>
              <a:rPr lang="en-US" altLang="en-US" sz="2000">
                <a:solidFill>
                  <a:schemeClr val="tx2"/>
                </a:solidFill>
              </a:rPr>
              <a:t>remove</a:t>
            </a:r>
            <a:r>
              <a:rPr lang="en-US" altLang="en-US" sz="2000"/>
              <a:t>(</a:t>
            </a:r>
            <a:r>
              <a:rPr lang="en-US" altLang="en-US" sz="2000" b="1" i="1">
                <a:latin typeface="Times New Roman" panose="02020603050405020304" pitchFamily="18" charset="0"/>
              </a:rPr>
              <a:t>k</a:t>
            </a:r>
            <a:r>
              <a:rPr lang="en-US" altLang="en-US" sz="2000"/>
              <a:t>), we search for key </a:t>
            </a:r>
            <a:r>
              <a:rPr lang="en-US" altLang="en-US" sz="2000" b="1" i="1">
                <a:latin typeface="Times New Roman" panose="02020603050405020304" pitchFamily="18" charset="0"/>
              </a:rPr>
              <a:t>k</a:t>
            </a:r>
          </a:p>
          <a:p>
            <a:pPr eaLnBrk="1" hangingPunct="1"/>
            <a:r>
              <a:rPr lang="en-US" altLang="en-US" sz="2000"/>
              <a:t>Assume key </a:t>
            </a:r>
            <a:r>
              <a:rPr lang="en-US" altLang="en-US" sz="2000" b="1" i="1">
                <a:latin typeface="Times New Roman" panose="02020603050405020304" pitchFamily="18" charset="0"/>
              </a:rPr>
              <a:t>k</a:t>
            </a:r>
            <a:r>
              <a:rPr lang="en-US" altLang="en-US" sz="2000"/>
              <a:t> is in the tree, and let </a:t>
            </a:r>
            <a:r>
              <a:rPr lang="en-US" altLang="en-US" sz="2000" b="1" i="1">
                <a:latin typeface="Times New Roman" panose="02020603050405020304" pitchFamily="18" charset="0"/>
              </a:rPr>
              <a:t>v</a:t>
            </a:r>
            <a:r>
              <a:rPr lang="en-US" altLang="en-US" sz="2000"/>
              <a:t> be the node storing </a:t>
            </a:r>
            <a:r>
              <a:rPr lang="en-US" altLang="en-US" sz="2000" b="1" i="1">
                <a:latin typeface="Times New Roman" panose="02020603050405020304" pitchFamily="18" charset="0"/>
              </a:rPr>
              <a:t>k</a:t>
            </a:r>
          </a:p>
          <a:p>
            <a:pPr eaLnBrk="1" hangingPunct="1"/>
            <a:r>
              <a:rPr lang="en-US" altLang="en-US" sz="2000"/>
              <a:t>If node </a:t>
            </a:r>
            <a:r>
              <a:rPr lang="en-US" altLang="en-US" sz="2000" b="1" i="1">
                <a:latin typeface="Times New Roman" panose="02020603050405020304" pitchFamily="18" charset="0"/>
              </a:rPr>
              <a:t>v</a:t>
            </a:r>
            <a:r>
              <a:rPr lang="en-US" altLang="en-US" sz="2000"/>
              <a:t> has a leaf child </a:t>
            </a:r>
            <a:r>
              <a:rPr lang="en-US" altLang="en-US" sz="2000" b="1" i="1">
                <a:latin typeface="Times New Roman" panose="02020603050405020304" pitchFamily="18" charset="0"/>
              </a:rPr>
              <a:t>w</a:t>
            </a:r>
            <a:r>
              <a:rPr lang="en-US" altLang="en-US" sz="2000"/>
              <a:t>, we remove </a:t>
            </a:r>
            <a:r>
              <a:rPr lang="en-US" altLang="en-US" sz="2000" b="1" i="1">
                <a:latin typeface="Times New Roman" panose="02020603050405020304" pitchFamily="18" charset="0"/>
              </a:rPr>
              <a:t>v</a:t>
            </a:r>
            <a:r>
              <a:rPr lang="en-US" altLang="en-US" sz="2000"/>
              <a:t> and </a:t>
            </a:r>
            <a:r>
              <a:rPr lang="en-US" altLang="en-US" sz="2000" b="1" i="1">
                <a:latin typeface="Times New Roman" panose="02020603050405020304" pitchFamily="18" charset="0"/>
              </a:rPr>
              <a:t>w</a:t>
            </a:r>
            <a:r>
              <a:rPr lang="en-US" altLang="en-US" sz="2000"/>
              <a:t> from the tree with operation </a:t>
            </a:r>
            <a:r>
              <a:rPr lang="en-US" altLang="en-US" sz="2000">
                <a:solidFill>
                  <a:schemeClr val="tx2"/>
                </a:solidFill>
              </a:rPr>
              <a:t>removeExternal</a:t>
            </a:r>
            <a:r>
              <a:rPr lang="en-US" altLang="en-US" sz="2000"/>
              <a:t>(</a:t>
            </a:r>
            <a:r>
              <a:rPr lang="en-US" altLang="en-US" sz="2000" b="1" i="1">
                <a:latin typeface="Times New Roman" panose="02020603050405020304" pitchFamily="18" charset="0"/>
              </a:rPr>
              <a:t>w</a:t>
            </a:r>
            <a:r>
              <a:rPr lang="en-US" altLang="en-US" sz="2000"/>
              <a:t>), which removes </a:t>
            </a:r>
            <a:r>
              <a:rPr lang="en-US" altLang="en-US" sz="2000" b="1" i="1">
                <a:latin typeface="Times New Roman" panose="02020603050405020304" pitchFamily="18" charset="0"/>
              </a:rPr>
              <a:t>w</a:t>
            </a:r>
            <a:r>
              <a:rPr lang="en-US" altLang="en-US" sz="2000"/>
              <a:t> and its parent</a:t>
            </a:r>
          </a:p>
          <a:p>
            <a:pPr eaLnBrk="1" hangingPunct="1"/>
            <a:r>
              <a:rPr lang="en-US" altLang="en-US" sz="2000"/>
              <a:t>Example: remove 4</a:t>
            </a:r>
          </a:p>
        </p:txBody>
      </p:sp>
      <p:sp>
        <p:nvSpPr>
          <p:cNvPr id="15366" name="Oval 4">
            <a:extLst>
              <a:ext uri="{FF2B5EF4-FFF2-40B4-BE49-F238E27FC236}">
                <a16:creationId xmlns:a16="http://schemas.microsoft.com/office/drawing/2014/main" id="{81B5EC11-E731-42D5-AE96-6E3A4A10B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600200"/>
            <a:ext cx="320675" cy="319088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5367" name="Oval 5">
            <a:extLst>
              <a:ext uri="{FF2B5EF4-FFF2-40B4-BE49-F238E27FC236}">
                <a16:creationId xmlns:a16="http://schemas.microsoft.com/office/drawing/2014/main" id="{D31BF848-2A1B-4ADE-8C33-0BF9A693CE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80363" y="2111375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5368" name="Oval 6">
            <a:extLst>
              <a:ext uri="{FF2B5EF4-FFF2-40B4-BE49-F238E27FC236}">
                <a16:creationId xmlns:a16="http://schemas.microsoft.com/office/drawing/2014/main" id="{C76D6E82-E81E-4CA3-A1F8-7FB6B7F3F0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488" y="2111375"/>
            <a:ext cx="319087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5369" name="Oval 7">
            <a:extLst>
              <a:ext uri="{FF2B5EF4-FFF2-40B4-BE49-F238E27FC236}">
                <a16:creationId xmlns:a16="http://schemas.microsoft.com/office/drawing/2014/main" id="{F737A6D5-4F82-421A-B894-1DD640697B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2606675"/>
            <a:ext cx="320675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4</a:t>
            </a:r>
          </a:p>
        </p:txBody>
      </p:sp>
      <p:sp>
        <p:nvSpPr>
          <p:cNvPr id="15370" name="Rectangle 8">
            <a:extLst>
              <a:ext uri="{FF2B5EF4-FFF2-40B4-BE49-F238E27FC236}">
                <a16:creationId xmlns:a16="http://schemas.microsoft.com/office/drawing/2014/main" id="{17A3D9D3-1530-4E59-9F76-65C4D474EC6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64213" y="3182938"/>
            <a:ext cx="230187" cy="230187"/>
          </a:xfrm>
          <a:prstGeom prst="rect">
            <a:avLst/>
          </a:prstGeom>
          <a:solidFill>
            <a:schemeClr val="folHlink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5371" name="Rectangle 9">
            <a:extLst>
              <a:ext uri="{FF2B5EF4-FFF2-40B4-BE49-F238E27FC236}">
                <a16:creationId xmlns:a16="http://schemas.microsoft.com/office/drawing/2014/main" id="{E7A66C39-1584-47FB-831A-B112A56718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2175" y="2651125"/>
            <a:ext cx="230188" cy="2317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5372" name="AutoShape 10">
            <a:extLst>
              <a:ext uri="{FF2B5EF4-FFF2-40B4-BE49-F238E27FC236}">
                <a16:creationId xmlns:a16="http://schemas.microsoft.com/office/drawing/2014/main" id="{A82E1E1E-E38D-4711-B631-7D364131B4DD}"/>
              </a:ext>
            </a:extLst>
          </p:cNvPr>
          <p:cNvCxnSpPr>
            <a:cxnSpLocks noChangeShapeType="1"/>
            <a:stCxn id="15366" idx="3"/>
            <a:endCxn id="15368" idx="7"/>
          </p:cNvCxnSpPr>
          <p:nvPr/>
        </p:nvCxnSpPr>
        <p:spPr bwMode="auto">
          <a:xfrm flipH="1">
            <a:off x="5697538" y="1901825"/>
            <a:ext cx="1131887" cy="228600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3" name="AutoShape 11">
            <a:extLst>
              <a:ext uri="{FF2B5EF4-FFF2-40B4-BE49-F238E27FC236}">
                <a16:creationId xmlns:a16="http://schemas.microsoft.com/office/drawing/2014/main" id="{AA73D8B8-0846-404C-A72B-D2F2E9847B7E}"/>
              </a:ext>
            </a:extLst>
          </p:cNvPr>
          <p:cNvCxnSpPr>
            <a:cxnSpLocks noChangeShapeType="1"/>
            <a:stCxn id="15367" idx="1"/>
            <a:endCxn id="15366" idx="5"/>
          </p:cNvCxnSpPr>
          <p:nvPr/>
        </p:nvCxnSpPr>
        <p:spPr bwMode="auto">
          <a:xfrm flipH="1" flipV="1">
            <a:off x="7054850" y="1901825"/>
            <a:ext cx="971550" cy="247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4" name="AutoShape 12">
            <a:extLst>
              <a:ext uri="{FF2B5EF4-FFF2-40B4-BE49-F238E27FC236}">
                <a16:creationId xmlns:a16="http://schemas.microsoft.com/office/drawing/2014/main" id="{E28435C9-0399-451B-BE06-F973604CB450}"/>
              </a:ext>
            </a:extLst>
          </p:cNvPr>
          <p:cNvCxnSpPr>
            <a:cxnSpLocks noChangeShapeType="1"/>
            <a:stCxn id="15371" idx="0"/>
            <a:endCxn id="15367" idx="5"/>
          </p:cNvCxnSpPr>
          <p:nvPr/>
        </p:nvCxnSpPr>
        <p:spPr bwMode="auto">
          <a:xfrm flipH="1" flipV="1">
            <a:off x="8253413" y="2393950"/>
            <a:ext cx="374650" cy="247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AutoShape 13">
            <a:extLst>
              <a:ext uri="{FF2B5EF4-FFF2-40B4-BE49-F238E27FC236}">
                <a16:creationId xmlns:a16="http://schemas.microsoft.com/office/drawing/2014/main" id="{D7A8CC26-4A9E-413A-9F53-154C5F3C8BA2}"/>
              </a:ext>
            </a:extLst>
          </p:cNvPr>
          <p:cNvCxnSpPr>
            <a:cxnSpLocks noChangeShapeType="1"/>
            <a:stCxn id="15385" idx="7"/>
            <a:endCxn id="15367" idx="3"/>
          </p:cNvCxnSpPr>
          <p:nvPr/>
        </p:nvCxnSpPr>
        <p:spPr bwMode="auto">
          <a:xfrm flipV="1">
            <a:off x="7759700" y="2393950"/>
            <a:ext cx="26670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AutoShape 14">
            <a:extLst>
              <a:ext uri="{FF2B5EF4-FFF2-40B4-BE49-F238E27FC236}">
                <a16:creationId xmlns:a16="http://schemas.microsoft.com/office/drawing/2014/main" id="{B50E8515-48AE-4770-85D5-57035078344F}"/>
              </a:ext>
            </a:extLst>
          </p:cNvPr>
          <p:cNvCxnSpPr>
            <a:cxnSpLocks noChangeShapeType="1"/>
            <a:stCxn id="15390" idx="1"/>
            <a:endCxn id="15369" idx="5"/>
          </p:cNvCxnSpPr>
          <p:nvPr/>
        </p:nvCxnSpPr>
        <p:spPr bwMode="auto">
          <a:xfrm flipH="1" flipV="1">
            <a:off x="6284913" y="2908300"/>
            <a:ext cx="198437" cy="234950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7" name="AutoShape 15">
            <a:extLst>
              <a:ext uri="{FF2B5EF4-FFF2-40B4-BE49-F238E27FC236}">
                <a16:creationId xmlns:a16="http://schemas.microsoft.com/office/drawing/2014/main" id="{8D26F756-39AC-43C1-ADF0-44D6FFA11E64}"/>
              </a:ext>
            </a:extLst>
          </p:cNvPr>
          <p:cNvCxnSpPr>
            <a:cxnSpLocks noChangeShapeType="1"/>
            <a:stCxn id="15370" idx="0"/>
            <a:endCxn id="15369" idx="3"/>
          </p:cNvCxnSpPr>
          <p:nvPr/>
        </p:nvCxnSpPr>
        <p:spPr bwMode="auto">
          <a:xfrm flipV="1">
            <a:off x="5880100" y="2908300"/>
            <a:ext cx="179388" cy="246063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8" name="AutoShape 16">
            <a:extLst>
              <a:ext uri="{FF2B5EF4-FFF2-40B4-BE49-F238E27FC236}">
                <a16:creationId xmlns:a16="http://schemas.microsoft.com/office/drawing/2014/main" id="{19D0334F-2706-4ECE-BA91-F481FE1DD8AC}"/>
              </a:ext>
            </a:extLst>
          </p:cNvPr>
          <p:cNvCxnSpPr>
            <a:cxnSpLocks noChangeShapeType="1"/>
            <a:stCxn id="15380" idx="7"/>
            <a:endCxn id="15368" idx="3"/>
          </p:cNvCxnSpPr>
          <p:nvPr/>
        </p:nvCxnSpPr>
        <p:spPr bwMode="auto">
          <a:xfrm flipV="1">
            <a:off x="5110163" y="2413000"/>
            <a:ext cx="360362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9" name="AutoShape 17">
            <a:extLst>
              <a:ext uri="{FF2B5EF4-FFF2-40B4-BE49-F238E27FC236}">
                <a16:creationId xmlns:a16="http://schemas.microsoft.com/office/drawing/2014/main" id="{9E6C3689-0BB7-4890-AC45-F4C0CC219387}"/>
              </a:ext>
            </a:extLst>
          </p:cNvPr>
          <p:cNvCxnSpPr>
            <a:cxnSpLocks noChangeShapeType="1"/>
            <a:stCxn id="15369" idx="1"/>
            <a:endCxn id="15368" idx="5"/>
          </p:cNvCxnSpPr>
          <p:nvPr/>
        </p:nvCxnSpPr>
        <p:spPr bwMode="auto">
          <a:xfrm flipH="1" flipV="1">
            <a:off x="5697538" y="2413000"/>
            <a:ext cx="361950" cy="212725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0" name="Oval 18">
            <a:extLst>
              <a:ext uri="{FF2B5EF4-FFF2-40B4-BE49-F238E27FC236}">
                <a16:creationId xmlns:a16="http://schemas.microsoft.com/office/drawing/2014/main" id="{FBE43E05-A774-47A5-A2C3-10F7C6D00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7113" y="2606675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5381" name="Rectangle 19">
            <a:extLst>
              <a:ext uri="{FF2B5EF4-FFF2-40B4-BE49-F238E27FC236}">
                <a16:creationId xmlns:a16="http://schemas.microsoft.com/office/drawing/2014/main" id="{6F423CDA-56C8-4D3E-A487-3AFFE13F751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87875" y="3182938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5382" name="Rectangle 20">
            <a:extLst>
              <a:ext uri="{FF2B5EF4-FFF2-40B4-BE49-F238E27FC236}">
                <a16:creationId xmlns:a16="http://schemas.microsoft.com/office/drawing/2014/main" id="{0287414B-B840-4AFF-90CB-809CAFFD12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75250" y="3182938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5383" name="AutoShape 21">
            <a:extLst>
              <a:ext uri="{FF2B5EF4-FFF2-40B4-BE49-F238E27FC236}">
                <a16:creationId xmlns:a16="http://schemas.microsoft.com/office/drawing/2014/main" id="{4AF7D4B6-6948-4508-AC65-1F1683C5247C}"/>
              </a:ext>
            </a:extLst>
          </p:cNvPr>
          <p:cNvCxnSpPr>
            <a:cxnSpLocks noChangeShapeType="1"/>
            <a:stCxn id="15382" idx="0"/>
            <a:endCxn id="15380" idx="5"/>
          </p:cNvCxnSpPr>
          <p:nvPr/>
        </p:nvCxnSpPr>
        <p:spPr bwMode="auto">
          <a:xfrm flipH="1" flipV="1">
            <a:off x="5110163" y="2889250"/>
            <a:ext cx="180975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4" name="AutoShape 22">
            <a:extLst>
              <a:ext uri="{FF2B5EF4-FFF2-40B4-BE49-F238E27FC236}">
                <a16:creationId xmlns:a16="http://schemas.microsoft.com/office/drawing/2014/main" id="{E093FD62-F546-4104-88C1-E16233431324}"/>
              </a:ext>
            </a:extLst>
          </p:cNvPr>
          <p:cNvCxnSpPr>
            <a:cxnSpLocks noChangeShapeType="1"/>
            <a:stCxn id="15381" idx="0"/>
            <a:endCxn id="15380" idx="3"/>
          </p:cNvCxnSpPr>
          <p:nvPr/>
        </p:nvCxnSpPr>
        <p:spPr bwMode="auto">
          <a:xfrm flipV="1">
            <a:off x="4703763" y="2889250"/>
            <a:ext cx="179387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85" name="Oval 23">
            <a:extLst>
              <a:ext uri="{FF2B5EF4-FFF2-40B4-BE49-F238E27FC236}">
                <a16:creationId xmlns:a16="http://schemas.microsoft.com/office/drawing/2014/main" id="{329E929F-2CD2-4EFF-A85C-D5BAC45EC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650" y="2606675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5386" name="Rectangle 24">
            <a:extLst>
              <a:ext uri="{FF2B5EF4-FFF2-40B4-BE49-F238E27FC236}">
                <a16:creationId xmlns:a16="http://schemas.microsoft.com/office/drawing/2014/main" id="{EE505681-A53C-4A34-B214-BA7FE7A6791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39000" y="3182938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5387" name="Rectangle 25">
            <a:extLst>
              <a:ext uri="{FF2B5EF4-FFF2-40B4-BE49-F238E27FC236}">
                <a16:creationId xmlns:a16="http://schemas.microsoft.com/office/drawing/2014/main" id="{C11A78FA-044B-4871-B5C4-0A9BA5940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24788" y="3182938"/>
            <a:ext cx="231775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5388" name="AutoShape 26">
            <a:extLst>
              <a:ext uri="{FF2B5EF4-FFF2-40B4-BE49-F238E27FC236}">
                <a16:creationId xmlns:a16="http://schemas.microsoft.com/office/drawing/2014/main" id="{5EF1AE1D-8682-4D47-BBFA-F87D8C329ACE}"/>
              </a:ext>
            </a:extLst>
          </p:cNvPr>
          <p:cNvCxnSpPr>
            <a:cxnSpLocks noChangeShapeType="1"/>
            <a:stCxn id="15387" idx="0"/>
            <a:endCxn id="15385" idx="5"/>
          </p:cNvCxnSpPr>
          <p:nvPr/>
        </p:nvCxnSpPr>
        <p:spPr bwMode="auto">
          <a:xfrm flipH="1" flipV="1">
            <a:off x="7759700" y="2889250"/>
            <a:ext cx="180975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9" name="AutoShape 27">
            <a:extLst>
              <a:ext uri="{FF2B5EF4-FFF2-40B4-BE49-F238E27FC236}">
                <a16:creationId xmlns:a16="http://schemas.microsoft.com/office/drawing/2014/main" id="{5E123DA2-EEAD-4B26-9471-CF51AC0FFCE5}"/>
              </a:ext>
            </a:extLst>
          </p:cNvPr>
          <p:cNvCxnSpPr>
            <a:cxnSpLocks noChangeShapeType="1"/>
            <a:stCxn id="15386" idx="0"/>
            <a:endCxn id="15385" idx="3"/>
          </p:cNvCxnSpPr>
          <p:nvPr/>
        </p:nvCxnSpPr>
        <p:spPr bwMode="auto">
          <a:xfrm flipV="1">
            <a:off x="7354888" y="2889250"/>
            <a:ext cx="179387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90" name="Oval 28">
            <a:extLst>
              <a:ext uri="{FF2B5EF4-FFF2-40B4-BE49-F238E27FC236}">
                <a16:creationId xmlns:a16="http://schemas.microsoft.com/office/drawing/2014/main" id="{FCC22262-3A4B-4EC3-870F-5D2E0D2EE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725" y="3124200"/>
            <a:ext cx="320675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5391" name="Rectangle 29">
            <a:extLst>
              <a:ext uri="{FF2B5EF4-FFF2-40B4-BE49-F238E27FC236}">
                <a16:creationId xmlns:a16="http://schemas.microsoft.com/office/drawing/2014/main" id="{4E54BC29-07ED-4E72-8BD8-3E715253C0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88075" y="3700463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5392" name="Rectangle 30">
            <a:extLst>
              <a:ext uri="{FF2B5EF4-FFF2-40B4-BE49-F238E27FC236}">
                <a16:creationId xmlns:a16="http://schemas.microsoft.com/office/drawing/2014/main" id="{79622C82-D7FD-462B-95AB-DC3D38AFBD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73863" y="3700463"/>
            <a:ext cx="231775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5393" name="AutoShape 31">
            <a:extLst>
              <a:ext uri="{FF2B5EF4-FFF2-40B4-BE49-F238E27FC236}">
                <a16:creationId xmlns:a16="http://schemas.microsoft.com/office/drawing/2014/main" id="{D3820D4A-A84B-47F7-9762-155E6C32E061}"/>
              </a:ext>
            </a:extLst>
          </p:cNvPr>
          <p:cNvCxnSpPr>
            <a:cxnSpLocks noChangeShapeType="1"/>
            <a:stCxn id="15392" idx="0"/>
            <a:endCxn id="15390" idx="5"/>
          </p:cNvCxnSpPr>
          <p:nvPr/>
        </p:nvCxnSpPr>
        <p:spPr bwMode="auto">
          <a:xfrm flipH="1" flipV="1">
            <a:off x="6708775" y="3425825"/>
            <a:ext cx="180975" cy="2651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4" name="AutoShape 32">
            <a:extLst>
              <a:ext uri="{FF2B5EF4-FFF2-40B4-BE49-F238E27FC236}">
                <a16:creationId xmlns:a16="http://schemas.microsoft.com/office/drawing/2014/main" id="{B5E1802D-AF35-4444-B359-C3C468D40437}"/>
              </a:ext>
            </a:extLst>
          </p:cNvPr>
          <p:cNvCxnSpPr>
            <a:cxnSpLocks noChangeShapeType="1"/>
            <a:stCxn id="15391" idx="0"/>
            <a:endCxn id="15390" idx="3"/>
          </p:cNvCxnSpPr>
          <p:nvPr/>
        </p:nvCxnSpPr>
        <p:spPr bwMode="auto">
          <a:xfrm flipV="1">
            <a:off x="6303963" y="3425825"/>
            <a:ext cx="179387" cy="2651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95" name="Text Box 33">
            <a:extLst>
              <a:ext uri="{FF2B5EF4-FFF2-40B4-BE49-F238E27FC236}">
                <a16:creationId xmlns:a16="http://schemas.microsoft.com/office/drawing/2014/main" id="{6E6BB5DE-DCE7-4292-BB69-E3A9AA179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2498725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</a:p>
        </p:txBody>
      </p:sp>
      <p:sp>
        <p:nvSpPr>
          <p:cNvPr id="15396" name="Text Box 34">
            <a:extLst>
              <a:ext uri="{FF2B5EF4-FFF2-40B4-BE49-F238E27FC236}">
                <a16:creationId xmlns:a16="http://schemas.microsoft.com/office/drawing/2014/main" id="{CA2E6B42-0FF7-4773-87D2-350D93C6F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9588" y="2819400"/>
            <a:ext cx="3540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</a:p>
        </p:txBody>
      </p:sp>
      <p:sp>
        <p:nvSpPr>
          <p:cNvPr id="15397" name="Oval 66">
            <a:extLst>
              <a:ext uri="{FF2B5EF4-FFF2-40B4-BE49-F238E27FC236}">
                <a16:creationId xmlns:a16="http://schemas.microsoft.com/office/drawing/2014/main" id="{53C8A4E3-1B1C-4348-8D06-5D4FBE296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4251325"/>
            <a:ext cx="320675" cy="319088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5398" name="Oval 67">
            <a:extLst>
              <a:ext uri="{FF2B5EF4-FFF2-40B4-BE49-F238E27FC236}">
                <a16:creationId xmlns:a16="http://schemas.microsoft.com/office/drawing/2014/main" id="{281AB75D-6771-4C90-AD1B-B582188C8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4488" y="4762500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5399" name="Oval 68">
            <a:extLst>
              <a:ext uri="{FF2B5EF4-FFF2-40B4-BE49-F238E27FC236}">
                <a16:creationId xmlns:a16="http://schemas.microsoft.com/office/drawing/2014/main" id="{F5B75838-5E3F-4852-B707-6B39F4BC1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4762500"/>
            <a:ext cx="319088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5400" name="Oval 69">
            <a:extLst>
              <a:ext uri="{FF2B5EF4-FFF2-40B4-BE49-F238E27FC236}">
                <a16:creationId xmlns:a16="http://schemas.microsoft.com/office/drawing/2014/main" id="{DAA0CF1E-FF65-40FE-813E-AAC29526E3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075" y="5257800"/>
            <a:ext cx="320675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5401" name="Rectangle 70">
            <a:extLst>
              <a:ext uri="{FF2B5EF4-FFF2-40B4-BE49-F238E27FC236}">
                <a16:creationId xmlns:a16="http://schemas.microsoft.com/office/drawing/2014/main" id="{E6C547A6-42B6-48C8-87A2-49F0F2F47D3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0425" y="5834063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5402" name="Rectangle 71">
            <a:extLst>
              <a:ext uri="{FF2B5EF4-FFF2-40B4-BE49-F238E27FC236}">
                <a16:creationId xmlns:a16="http://schemas.microsoft.com/office/drawing/2014/main" id="{C2FE4894-60F7-4796-9E05-6CE616DED0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5834063"/>
            <a:ext cx="231775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5403" name="Rectangle 72">
            <a:extLst>
              <a:ext uri="{FF2B5EF4-FFF2-40B4-BE49-F238E27FC236}">
                <a16:creationId xmlns:a16="http://schemas.microsoft.com/office/drawing/2014/main" id="{9CBAE7C1-EA86-4A41-95DD-7EA3B2A937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96300" y="5302250"/>
            <a:ext cx="230188" cy="2317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5404" name="AutoShape 73">
            <a:extLst>
              <a:ext uri="{FF2B5EF4-FFF2-40B4-BE49-F238E27FC236}">
                <a16:creationId xmlns:a16="http://schemas.microsoft.com/office/drawing/2014/main" id="{5AE6CD3C-A5DE-494C-96DC-640642DA18BB}"/>
              </a:ext>
            </a:extLst>
          </p:cNvPr>
          <p:cNvCxnSpPr>
            <a:cxnSpLocks noChangeShapeType="1"/>
            <a:stCxn id="15397" idx="3"/>
            <a:endCxn id="15399" idx="7"/>
          </p:cNvCxnSpPr>
          <p:nvPr/>
        </p:nvCxnSpPr>
        <p:spPr bwMode="auto">
          <a:xfrm flipH="1">
            <a:off x="5873750" y="4533900"/>
            <a:ext cx="727075" cy="247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05" name="AutoShape 74">
            <a:extLst>
              <a:ext uri="{FF2B5EF4-FFF2-40B4-BE49-F238E27FC236}">
                <a16:creationId xmlns:a16="http://schemas.microsoft.com/office/drawing/2014/main" id="{D5EBEAE7-F15D-4341-A315-CBFCE4238D28}"/>
              </a:ext>
            </a:extLst>
          </p:cNvPr>
          <p:cNvCxnSpPr>
            <a:cxnSpLocks noChangeShapeType="1"/>
            <a:stCxn id="15398" idx="1"/>
            <a:endCxn id="15397" idx="5"/>
          </p:cNvCxnSpPr>
          <p:nvPr/>
        </p:nvCxnSpPr>
        <p:spPr bwMode="auto">
          <a:xfrm flipH="1" flipV="1">
            <a:off x="6826250" y="4533900"/>
            <a:ext cx="1184275" cy="2667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06" name="AutoShape 75">
            <a:extLst>
              <a:ext uri="{FF2B5EF4-FFF2-40B4-BE49-F238E27FC236}">
                <a16:creationId xmlns:a16="http://schemas.microsoft.com/office/drawing/2014/main" id="{B5364180-527A-43A5-8554-11D33D248FF6}"/>
              </a:ext>
            </a:extLst>
          </p:cNvPr>
          <p:cNvCxnSpPr>
            <a:cxnSpLocks noChangeShapeType="1"/>
            <a:stCxn id="15403" idx="0"/>
            <a:endCxn id="15398" idx="5"/>
          </p:cNvCxnSpPr>
          <p:nvPr/>
        </p:nvCxnSpPr>
        <p:spPr bwMode="auto">
          <a:xfrm flipH="1" flipV="1">
            <a:off x="8237538" y="5045075"/>
            <a:ext cx="374650" cy="2476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07" name="AutoShape 76">
            <a:extLst>
              <a:ext uri="{FF2B5EF4-FFF2-40B4-BE49-F238E27FC236}">
                <a16:creationId xmlns:a16="http://schemas.microsoft.com/office/drawing/2014/main" id="{BC2B2252-6883-43F4-B7E1-FBB51062241B}"/>
              </a:ext>
            </a:extLst>
          </p:cNvPr>
          <p:cNvCxnSpPr>
            <a:cxnSpLocks noChangeShapeType="1"/>
            <a:stCxn id="15417" idx="7"/>
            <a:endCxn id="15398" idx="3"/>
          </p:cNvCxnSpPr>
          <p:nvPr/>
        </p:nvCxnSpPr>
        <p:spPr bwMode="auto">
          <a:xfrm flipV="1">
            <a:off x="7743825" y="5045075"/>
            <a:ext cx="266700" cy="2508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08" name="AutoShape 77">
            <a:extLst>
              <a:ext uri="{FF2B5EF4-FFF2-40B4-BE49-F238E27FC236}">
                <a16:creationId xmlns:a16="http://schemas.microsoft.com/office/drawing/2014/main" id="{18870A67-A59F-4821-93DE-FCF8A801B6C2}"/>
              </a:ext>
            </a:extLst>
          </p:cNvPr>
          <p:cNvCxnSpPr>
            <a:cxnSpLocks noChangeShapeType="1"/>
            <a:stCxn id="15402" idx="0"/>
            <a:endCxn id="15400" idx="5"/>
          </p:cNvCxnSpPr>
          <p:nvPr/>
        </p:nvCxnSpPr>
        <p:spPr bwMode="auto">
          <a:xfrm flipH="1" flipV="1">
            <a:off x="6461125" y="5559425"/>
            <a:ext cx="207963" cy="2651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09" name="AutoShape 78">
            <a:extLst>
              <a:ext uri="{FF2B5EF4-FFF2-40B4-BE49-F238E27FC236}">
                <a16:creationId xmlns:a16="http://schemas.microsoft.com/office/drawing/2014/main" id="{ED331256-EB8A-4FB4-9703-7575F0FD97F6}"/>
              </a:ext>
            </a:extLst>
          </p:cNvPr>
          <p:cNvCxnSpPr>
            <a:cxnSpLocks noChangeShapeType="1"/>
            <a:stCxn id="15401" idx="0"/>
            <a:endCxn id="15400" idx="3"/>
          </p:cNvCxnSpPr>
          <p:nvPr/>
        </p:nvCxnSpPr>
        <p:spPr bwMode="auto">
          <a:xfrm flipV="1">
            <a:off x="6056313" y="5559425"/>
            <a:ext cx="179387" cy="2651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10" name="AutoShape 79">
            <a:extLst>
              <a:ext uri="{FF2B5EF4-FFF2-40B4-BE49-F238E27FC236}">
                <a16:creationId xmlns:a16="http://schemas.microsoft.com/office/drawing/2014/main" id="{DEA3DAF5-397B-43FF-A6B1-ADDFE5DC06A9}"/>
              </a:ext>
            </a:extLst>
          </p:cNvPr>
          <p:cNvCxnSpPr>
            <a:cxnSpLocks noChangeShapeType="1"/>
            <a:stCxn id="15412" idx="7"/>
            <a:endCxn id="15399" idx="3"/>
          </p:cNvCxnSpPr>
          <p:nvPr/>
        </p:nvCxnSpPr>
        <p:spPr bwMode="auto">
          <a:xfrm flipV="1">
            <a:off x="5286375" y="5064125"/>
            <a:ext cx="360363" cy="2317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11" name="AutoShape 80">
            <a:extLst>
              <a:ext uri="{FF2B5EF4-FFF2-40B4-BE49-F238E27FC236}">
                <a16:creationId xmlns:a16="http://schemas.microsoft.com/office/drawing/2014/main" id="{BA674272-71FE-4BDC-856C-DB4778B7F83D}"/>
              </a:ext>
            </a:extLst>
          </p:cNvPr>
          <p:cNvCxnSpPr>
            <a:cxnSpLocks noChangeShapeType="1"/>
            <a:stCxn id="15400" idx="1"/>
            <a:endCxn id="15399" idx="5"/>
          </p:cNvCxnSpPr>
          <p:nvPr/>
        </p:nvCxnSpPr>
        <p:spPr bwMode="auto">
          <a:xfrm flipH="1" flipV="1">
            <a:off x="5873750" y="5064125"/>
            <a:ext cx="361950" cy="212725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12" name="Oval 81">
            <a:extLst>
              <a:ext uri="{FF2B5EF4-FFF2-40B4-BE49-F238E27FC236}">
                <a16:creationId xmlns:a16="http://schemas.microsoft.com/office/drawing/2014/main" id="{8B089D15-8586-46B3-8F07-40D8377A7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3325" y="5257800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5413" name="Rectangle 82">
            <a:extLst>
              <a:ext uri="{FF2B5EF4-FFF2-40B4-BE49-F238E27FC236}">
                <a16:creationId xmlns:a16="http://schemas.microsoft.com/office/drawing/2014/main" id="{4D13510C-3587-4037-AA30-20ED79721F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64088" y="5834063"/>
            <a:ext cx="230187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5414" name="Rectangle 83">
            <a:extLst>
              <a:ext uri="{FF2B5EF4-FFF2-40B4-BE49-F238E27FC236}">
                <a16:creationId xmlns:a16="http://schemas.microsoft.com/office/drawing/2014/main" id="{4AEA19BA-9728-4474-9DE1-F47B4C05BC7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1463" y="5834063"/>
            <a:ext cx="230187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5415" name="AutoShape 84">
            <a:extLst>
              <a:ext uri="{FF2B5EF4-FFF2-40B4-BE49-F238E27FC236}">
                <a16:creationId xmlns:a16="http://schemas.microsoft.com/office/drawing/2014/main" id="{71D955D7-6007-4566-9B69-702FD08B9B57}"/>
              </a:ext>
            </a:extLst>
          </p:cNvPr>
          <p:cNvCxnSpPr>
            <a:cxnSpLocks noChangeShapeType="1"/>
            <a:stCxn id="15414" idx="0"/>
            <a:endCxn id="15412" idx="5"/>
          </p:cNvCxnSpPr>
          <p:nvPr/>
        </p:nvCxnSpPr>
        <p:spPr bwMode="auto">
          <a:xfrm flipH="1" flipV="1">
            <a:off x="5286375" y="5540375"/>
            <a:ext cx="180975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16" name="AutoShape 85">
            <a:extLst>
              <a:ext uri="{FF2B5EF4-FFF2-40B4-BE49-F238E27FC236}">
                <a16:creationId xmlns:a16="http://schemas.microsoft.com/office/drawing/2014/main" id="{1A09F6DE-D3BE-4EB0-B183-776F52007A73}"/>
              </a:ext>
            </a:extLst>
          </p:cNvPr>
          <p:cNvCxnSpPr>
            <a:cxnSpLocks noChangeShapeType="1"/>
            <a:stCxn id="15413" idx="0"/>
            <a:endCxn id="15412" idx="3"/>
          </p:cNvCxnSpPr>
          <p:nvPr/>
        </p:nvCxnSpPr>
        <p:spPr bwMode="auto">
          <a:xfrm flipV="1">
            <a:off x="4879975" y="5540375"/>
            <a:ext cx="179388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17" name="Oval 86">
            <a:extLst>
              <a:ext uri="{FF2B5EF4-FFF2-40B4-BE49-F238E27FC236}">
                <a16:creationId xmlns:a16="http://schemas.microsoft.com/office/drawing/2014/main" id="{851AACB8-313B-475C-BC30-8834970EE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0775" y="5257800"/>
            <a:ext cx="320675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5418" name="Rectangle 87">
            <a:extLst>
              <a:ext uri="{FF2B5EF4-FFF2-40B4-BE49-F238E27FC236}">
                <a16:creationId xmlns:a16="http://schemas.microsoft.com/office/drawing/2014/main" id="{B471A247-1CEA-4BC4-B668-46334253A70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223125" y="5834063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5419" name="Rectangle 88">
            <a:extLst>
              <a:ext uri="{FF2B5EF4-FFF2-40B4-BE49-F238E27FC236}">
                <a16:creationId xmlns:a16="http://schemas.microsoft.com/office/drawing/2014/main" id="{0A5FA472-AD90-425E-A3C2-DFF117797C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808913" y="5834063"/>
            <a:ext cx="231775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5420" name="AutoShape 89">
            <a:extLst>
              <a:ext uri="{FF2B5EF4-FFF2-40B4-BE49-F238E27FC236}">
                <a16:creationId xmlns:a16="http://schemas.microsoft.com/office/drawing/2014/main" id="{2A7ECA4F-01A8-4532-9A19-35E5D7A1AE1D}"/>
              </a:ext>
            </a:extLst>
          </p:cNvPr>
          <p:cNvCxnSpPr>
            <a:cxnSpLocks noChangeShapeType="1"/>
            <a:stCxn id="15419" idx="0"/>
            <a:endCxn id="15417" idx="5"/>
          </p:cNvCxnSpPr>
          <p:nvPr/>
        </p:nvCxnSpPr>
        <p:spPr bwMode="auto">
          <a:xfrm flipH="1" flipV="1">
            <a:off x="7743825" y="5540375"/>
            <a:ext cx="180975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21" name="AutoShape 90">
            <a:extLst>
              <a:ext uri="{FF2B5EF4-FFF2-40B4-BE49-F238E27FC236}">
                <a16:creationId xmlns:a16="http://schemas.microsoft.com/office/drawing/2014/main" id="{CD810E56-D1CA-4C83-BAC4-A4901896D5FA}"/>
              </a:ext>
            </a:extLst>
          </p:cNvPr>
          <p:cNvCxnSpPr>
            <a:cxnSpLocks noChangeShapeType="1"/>
            <a:stCxn id="15418" idx="0"/>
            <a:endCxn id="15417" idx="3"/>
          </p:cNvCxnSpPr>
          <p:nvPr/>
        </p:nvCxnSpPr>
        <p:spPr bwMode="auto">
          <a:xfrm flipV="1">
            <a:off x="7339013" y="5540375"/>
            <a:ext cx="179387" cy="2841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22" name="Text Box 91">
            <a:extLst>
              <a:ext uri="{FF2B5EF4-FFF2-40B4-BE49-F238E27FC236}">
                <a16:creationId xmlns:a16="http://schemas.microsoft.com/office/drawing/2014/main" id="{21ECCB60-2C9E-492E-83C7-A3ED17B132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9800" y="1660525"/>
            <a:ext cx="32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&lt;</a:t>
            </a:r>
          </a:p>
        </p:txBody>
      </p:sp>
      <p:sp>
        <p:nvSpPr>
          <p:cNvPr id="15423" name="Text Box 92">
            <a:extLst>
              <a:ext uri="{FF2B5EF4-FFF2-40B4-BE49-F238E27FC236}">
                <a16:creationId xmlns:a16="http://schemas.microsoft.com/office/drawing/2014/main" id="{2740E202-4792-4584-8015-3C632F55F3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193925"/>
            <a:ext cx="323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&gt;</a:t>
            </a:r>
          </a:p>
        </p:txBody>
      </p:sp>
      <p:sp>
        <p:nvSpPr>
          <p:cNvPr id="15424" name="AutoShape 96">
            <a:extLst>
              <a:ext uri="{FF2B5EF4-FFF2-40B4-BE49-F238E27FC236}">
                <a16:creationId xmlns:a16="http://schemas.microsoft.com/office/drawing/2014/main" id="{37F0055D-076A-454B-8F80-2BCAA64C23BC}"/>
              </a:ext>
            </a:extLst>
          </p:cNvPr>
          <p:cNvSpPr>
            <a:spLocks noChangeArrowheads="1"/>
          </p:cNvSpPr>
          <p:nvPr/>
        </p:nvSpPr>
        <p:spPr bwMode="auto">
          <a:xfrm rot="18601582" flipH="1">
            <a:off x="5442744" y="2667794"/>
            <a:ext cx="1217613" cy="612775"/>
          </a:xfrm>
          <a:prstGeom prst="roundRect">
            <a:avLst>
              <a:gd name="adj" fmla="val 29167"/>
            </a:avLst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>
            <a:extLst>
              <a:ext uri="{FF2B5EF4-FFF2-40B4-BE49-F238E27FC236}">
                <a16:creationId xmlns:a16="http://schemas.microsoft.com/office/drawing/2014/main" id="{50ED67A6-CBE7-48E1-B6BA-3DABA3FD9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269DA96C-33A0-418A-83E1-2D9CEBBAB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5A2176-0355-4364-B281-95E77F1B578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59812DF-5598-48A5-B5CE-D98331840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is a Tree</a:t>
            </a:r>
          </a:p>
        </p:txBody>
      </p:sp>
      <p:sp>
        <p:nvSpPr>
          <p:cNvPr id="717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4FADB82-565D-42BF-9804-22E60328F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3352800" cy="4114800"/>
          </a:xfrm>
        </p:spPr>
        <p:txBody>
          <a:bodyPr/>
          <a:lstStyle/>
          <a:p>
            <a:pPr eaLnBrk="1" hangingPunct="1"/>
            <a:r>
              <a:rPr lang="en-US" altLang="en-US" sz="2000"/>
              <a:t>In computer science, a tree is an abstract model of a hierarchical structure</a:t>
            </a:r>
          </a:p>
          <a:p>
            <a:pPr eaLnBrk="1" hangingPunct="1"/>
            <a:r>
              <a:rPr lang="en-US" altLang="en-US" sz="2000"/>
              <a:t>A tree consists of nodes with a parent-child relation</a:t>
            </a:r>
          </a:p>
          <a:p>
            <a:pPr eaLnBrk="1" hangingPunct="1"/>
            <a:r>
              <a:rPr lang="en-US" altLang="en-US" sz="2000"/>
              <a:t>Applications:</a:t>
            </a:r>
          </a:p>
          <a:p>
            <a:pPr lvl="1" eaLnBrk="1" hangingPunct="1"/>
            <a:r>
              <a:rPr lang="en-US" altLang="en-US" sz="1800"/>
              <a:t>Organization charts</a:t>
            </a:r>
          </a:p>
          <a:p>
            <a:pPr lvl="1" eaLnBrk="1" hangingPunct="1"/>
            <a:r>
              <a:rPr lang="en-US" altLang="en-US" sz="1800"/>
              <a:t>File systems</a:t>
            </a:r>
          </a:p>
          <a:p>
            <a:pPr lvl="1" eaLnBrk="1" hangingPunct="1"/>
            <a:r>
              <a:rPr lang="en-US" altLang="en-US" sz="1800"/>
              <a:t>Programming environments</a:t>
            </a:r>
          </a:p>
        </p:txBody>
      </p:sp>
      <p:grpSp>
        <p:nvGrpSpPr>
          <p:cNvPr id="7174" name="Group 70">
            <a:extLst>
              <a:ext uri="{FF2B5EF4-FFF2-40B4-BE49-F238E27FC236}">
                <a16:creationId xmlns:a16="http://schemas.microsoft.com/office/drawing/2014/main" id="{31F084B5-35BD-47A7-A94F-EC10364DA270}"/>
              </a:ext>
            </a:extLst>
          </p:cNvPr>
          <p:cNvGrpSpPr>
            <a:grpSpLocks/>
          </p:cNvGrpSpPr>
          <p:nvPr/>
        </p:nvGrpSpPr>
        <p:grpSpPr bwMode="auto">
          <a:xfrm>
            <a:off x="3657600" y="1981200"/>
            <a:ext cx="5240338" cy="3132138"/>
            <a:chOff x="2180" y="957"/>
            <a:chExt cx="3301" cy="1973"/>
          </a:xfrm>
        </p:grpSpPr>
        <p:sp>
          <p:nvSpPr>
            <p:cNvPr id="7175" name="AutoShape 45">
              <a:extLst>
                <a:ext uri="{FF2B5EF4-FFF2-40B4-BE49-F238E27FC236}">
                  <a16:creationId xmlns:a16="http://schemas.microsoft.com/office/drawing/2014/main" id="{114D28F7-618E-45CC-86EA-B67807FE3DA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33" y="957"/>
              <a:ext cx="1082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Computers”R”Us</a:t>
              </a:r>
            </a:p>
          </p:txBody>
        </p:sp>
        <p:sp>
          <p:nvSpPr>
            <p:cNvPr id="7176" name="AutoShape 46">
              <a:extLst>
                <a:ext uri="{FF2B5EF4-FFF2-40B4-BE49-F238E27FC236}">
                  <a16:creationId xmlns:a16="http://schemas.microsoft.com/office/drawing/2014/main" id="{D3912EA9-7C8F-4232-914F-2F157A953FC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04" y="1533"/>
              <a:ext cx="437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Sales</a:t>
              </a:r>
            </a:p>
          </p:txBody>
        </p:sp>
        <p:sp>
          <p:nvSpPr>
            <p:cNvPr id="7177" name="AutoShape 47">
              <a:extLst>
                <a:ext uri="{FF2B5EF4-FFF2-40B4-BE49-F238E27FC236}">
                  <a16:creationId xmlns:a16="http://schemas.microsoft.com/office/drawing/2014/main" id="{2FAA43FE-2BD9-4057-9046-9FC7A609295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85" y="1533"/>
              <a:ext cx="396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R&amp;D</a:t>
              </a:r>
            </a:p>
          </p:txBody>
        </p:sp>
        <p:sp>
          <p:nvSpPr>
            <p:cNvPr id="7178" name="AutoShape 48">
              <a:extLst>
                <a:ext uri="{FF2B5EF4-FFF2-40B4-BE49-F238E27FC236}">
                  <a16:creationId xmlns:a16="http://schemas.microsoft.com/office/drawing/2014/main" id="{63A7B000-3361-40A7-8D5B-BAD926A2BA5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977" y="1533"/>
              <a:ext cx="956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Manufacturing</a:t>
              </a:r>
            </a:p>
          </p:txBody>
        </p:sp>
        <p:sp>
          <p:nvSpPr>
            <p:cNvPr id="7179" name="AutoShape 49">
              <a:extLst>
                <a:ext uri="{FF2B5EF4-FFF2-40B4-BE49-F238E27FC236}">
                  <a16:creationId xmlns:a16="http://schemas.microsoft.com/office/drawing/2014/main" id="{3F2AF9DD-0EB5-45ED-853E-D8BA595332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787" y="2109"/>
              <a:ext cx="591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Laptops</a:t>
              </a:r>
            </a:p>
          </p:txBody>
        </p:sp>
        <p:sp>
          <p:nvSpPr>
            <p:cNvPr id="7180" name="AutoShape 50">
              <a:extLst>
                <a:ext uri="{FF2B5EF4-FFF2-40B4-BE49-F238E27FC236}">
                  <a16:creationId xmlns:a16="http://schemas.microsoft.com/office/drawing/2014/main" id="{E87A0B0A-8B87-47FA-86A7-C127423CB5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12" y="2109"/>
              <a:ext cx="664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Desktops</a:t>
              </a:r>
            </a:p>
          </p:txBody>
        </p:sp>
        <p:sp>
          <p:nvSpPr>
            <p:cNvPr id="7181" name="AutoShape 52">
              <a:extLst>
                <a:ext uri="{FF2B5EF4-FFF2-40B4-BE49-F238E27FC236}">
                  <a16:creationId xmlns:a16="http://schemas.microsoft.com/office/drawing/2014/main" id="{ACBE191E-A9CB-4D6D-AE27-4D661E2604C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1" y="2108"/>
              <a:ext cx="297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US</a:t>
              </a:r>
            </a:p>
          </p:txBody>
        </p:sp>
        <p:sp>
          <p:nvSpPr>
            <p:cNvPr id="7182" name="AutoShape 54">
              <a:extLst>
                <a:ext uri="{FF2B5EF4-FFF2-40B4-BE49-F238E27FC236}">
                  <a16:creationId xmlns:a16="http://schemas.microsoft.com/office/drawing/2014/main" id="{835E991D-97E8-4605-80E0-FEAD618AA0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783" y="2109"/>
              <a:ext cx="870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International</a:t>
              </a:r>
            </a:p>
          </p:txBody>
        </p:sp>
        <p:cxnSp>
          <p:nvCxnSpPr>
            <p:cNvPr id="7183" name="AutoShape 56">
              <a:extLst>
                <a:ext uri="{FF2B5EF4-FFF2-40B4-BE49-F238E27FC236}">
                  <a16:creationId xmlns:a16="http://schemas.microsoft.com/office/drawing/2014/main" id="{959A7E4B-7C7B-45AD-B4AC-A4827FB5154D}"/>
                </a:ext>
              </a:extLst>
            </p:cNvPr>
            <p:cNvCxnSpPr>
              <a:cxnSpLocks noChangeShapeType="1"/>
              <a:stCxn id="7175" idx="2"/>
              <a:endCxn id="7176" idx="0"/>
            </p:cNvCxnSpPr>
            <p:nvPr/>
          </p:nvCxnSpPr>
          <p:spPr bwMode="auto">
            <a:xfrm flipH="1">
              <a:off x="2823" y="1205"/>
              <a:ext cx="1051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4" name="AutoShape 57">
              <a:extLst>
                <a:ext uri="{FF2B5EF4-FFF2-40B4-BE49-F238E27FC236}">
                  <a16:creationId xmlns:a16="http://schemas.microsoft.com/office/drawing/2014/main" id="{192BCB44-009E-42FC-AD7F-2EBF8E6B6683}"/>
                </a:ext>
              </a:extLst>
            </p:cNvPr>
            <p:cNvCxnSpPr>
              <a:cxnSpLocks noChangeShapeType="1"/>
              <a:stCxn id="7175" idx="2"/>
              <a:endCxn id="7178" idx="0"/>
            </p:cNvCxnSpPr>
            <p:nvPr/>
          </p:nvCxnSpPr>
          <p:spPr bwMode="auto">
            <a:xfrm>
              <a:off x="3874" y="1205"/>
              <a:ext cx="581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5" name="AutoShape 58">
              <a:extLst>
                <a:ext uri="{FF2B5EF4-FFF2-40B4-BE49-F238E27FC236}">
                  <a16:creationId xmlns:a16="http://schemas.microsoft.com/office/drawing/2014/main" id="{AAA3AF2D-AD2C-475F-9923-C35CA1E7140D}"/>
                </a:ext>
              </a:extLst>
            </p:cNvPr>
            <p:cNvCxnSpPr>
              <a:cxnSpLocks noChangeShapeType="1"/>
              <a:stCxn id="7175" idx="2"/>
              <a:endCxn id="7177" idx="0"/>
            </p:cNvCxnSpPr>
            <p:nvPr/>
          </p:nvCxnSpPr>
          <p:spPr bwMode="auto">
            <a:xfrm>
              <a:off x="3874" y="1205"/>
              <a:ext cx="1409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6" name="AutoShape 60">
              <a:extLst>
                <a:ext uri="{FF2B5EF4-FFF2-40B4-BE49-F238E27FC236}">
                  <a16:creationId xmlns:a16="http://schemas.microsoft.com/office/drawing/2014/main" id="{D5012396-B750-410B-8BAB-95FFB77DC098}"/>
                </a:ext>
              </a:extLst>
            </p:cNvPr>
            <p:cNvCxnSpPr>
              <a:cxnSpLocks noChangeShapeType="1"/>
              <a:stCxn id="7178" idx="2"/>
              <a:endCxn id="7180" idx="0"/>
            </p:cNvCxnSpPr>
            <p:nvPr/>
          </p:nvCxnSpPr>
          <p:spPr bwMode="auto">
            <a:xfrm>
              <a:off x="4455" y="1781"/>
              <a:ext cx="389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7" name="AutoShape 61">
              <a:extLst>
                <a:ext uri="{FF2B5EF4-FFF2-40B4-BE49-F238E27FC236}">
                  <a16:creationId xmlns:a16="http://schemas.microsoft.com/office/drawing/2014/main" id="{2CF327DB-5937-495F-B6BF-4EB59CB3FD7C}"/>
                </a:ext>
              </a:extLst>
            </p:cNvPr>
            <p:cNvCxnSpPr>
              <a:cxnSpLocks noChangeShapeType="1"/>
              <a:stCxn id="7178" idx="2"/>
              <a:endCxn id="7179" idx="0"/>
            </p:cNvCxnSpPr>
            <p:nvPr/>
          </p:nvCxnSpPr>
          <p:spPr bwMode="auto">
            <a:xfrm flipH="1">
              <a:off x="4083" y="1781"/>
              <a:ext cx="372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8" name="AutoShape 62">
              <a:extLst>
                <a:ext uri="{FF2B5EF4-FFF2-40B4-BE49-F238E27FC236}">
                  <a16:creationId xmlns:a16="http://schemas.microsoft.com/office/drawing/2014/main" id="{37B10147-9097-46AE-AEC4-78A4FF88B321}"/>
                </a:ext>
              </a:extLst>
            </p:cNvPr>
            <p:cNvCxnSpPr>
              <a:cxnSpLocks noChangeShapeType="1"/>
              <a:stCxn id="7176" idx="2"/>
              <a:endCxn id="7182" idx="0"/>
            </p:cNvCxnSpPr>
            <p:nvPr/>
          </p:nvCxnSpPr>
          <p:spPr bwMode="auto">
            <a:xfrm>
              <a:off x="2823" y="1781"/>
              <a:ext cx="395" cy="32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89" name="AutoShape 63">
              <a:extLst>
                <a:ext uri="{FF2B5EF4-FFF2-40B4-BE49-F238E27FC236}">
                  <a16:creationId xmlns:a16="http://schemas.microsoft.com/office/drawing/2014/main" id="{92B5E2CB-E0BB-48F6-9078-B7F683ADDADD}"/>
                </a:ext>
              </a:extLst>
            </p:cNvPr>
            <p:cNvCxnSpPr>
              <a:cxnSpLocks noChangeShapeType="1"/>
              <a:stCxn id="7176" idx="2"/>
              <a:endCxn id="7181" idx="0"/>
            </p:cNvCxnSpPr>
            <p:nvPr/>
          </p:nvCxnSpPr>
          <p:spPr bwMode="auto">
            <a:xfrm flipH="1">
              <a:off x="2500" y="1781"/>
              <a:ext cx="323" cy="321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0" name="AutoShape 64">
              <a:extLst>
                <a:ext uri="{FF2B5EF4-FFF2-40B4-BE49-F238E27FC236}">
                  <a16:creationId xmlns:a16="http://schemas.microsoft.com/office/drawing/2014/main" id="{1FE7BC7F-8770-42F4-A50C-804C79EAFA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180" y="2688"/>
              <a:ext cx="547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Europe</a:t>
              </a:r>
            </a:p>
          </p:txBody>
        </p:sp>
        <p:sp>
          <p:nvSpPr>
            <p:cNvPr id="7191" name="AutoShape 65">
              <a:extLst>
                <a:ext uri="{FF2B5EF4-FFF2-40B4-BE49-F238E27FC236}">
                  <a16:creationId xmlns:a16="http://schemas.microsoft.com/office/drawing/2014/main" id="{5364D120-8B9E-4109-A25F-B779E944DD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23" y="2688"/>
              <a:ext cx="374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Asia</a:t>
              </a:r>
            </a:p>
          </p:txBody>
        </p:sp>
        <p:cxnSp>
          <p:nvCxnSpPr>
            <p:cNvPr id="7192" name="AutoShape 66">
              <a:extLst>
                <a:ext uri="{FF2B5EF4-FFF2-40B4-BE49-F238E27FC236}">
                  <a16:creationId xmlns:a16="http://schemas.microsoft.com/office/drawing/2014/main" id="{4800C9C8-80DB-46B0-8EA5-3EB6F1720CB8}"/>
                </a:ext>
              </a:extLst>
            </p:cNvPr>
            <p:cNvCxnSpPr>
              <a:cxnSpLocks noChangeShapeType="1"/>
              <a:stCxn id="7182" idx="2"/>
              <a:endCxn id="7191" idx="0"/>
            </p:cNvCxnSpPr>
            <p:nvPr/>
          </p:nvCxnSpPr>
          <p:spPr bwMode="auto">
            <a:xfrm flipH="1">
              <a:off x="3210" y="2357"/>
              <a:ext cx="8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93" name="AutoShape 67">
              <a:extLst>
                <a:ext uri="{FF2B5EF4-FFF2-40B4-BE49-F238E27FC236}">
                  <a16:creationId xmlns:a16="http://schemas.microsoft.com/office/drawing/2014/main" id="{45DFB0BF-B700-45F6-9B67-270A70C06C5D}"/>
                </a:ext>
              </a:extLst>
            </p:cNvPr>
            <p:cNvCxnSpPr>
              <a:cxnSpLocks noChangeShapeType="1"/>
              <a:stCxn id="7182" idx="2"/>
              <a:endCxn id="7190" idx="0"/>
            </p:cNvCxnSpPr>
            <p:nvPr/>
          </p:nvCxnSpPr>
          <p:spPr bwMode="auto">
            <a:xfrm flipH="1">
              <a:off x="2454" y="2357"/>
              <a:ext cx="764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194" name="AutoShape 68">
              <a:extLst>
                <a:ext uri="{FF2B5EF4-FFF2-40B4-BE49-F238E27FC236}">
                  <a16:creationId xmlns:a16="http://schemas.microsoft.com/office/drawing/2014/main" id="{B7E1F3B7-ED76-453B-8CC4-F5AAAFEFA2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98" y="2688"/>
              <a:ext cx="570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Canada</a:t>
              </a:r>
            </a:p>
          </p:txBody>
        </p:sp>
        <p:cxnSp>
          <p:nvCxnSpPr>
            <p:cNvPr id="7195" name="AutoShape 69">
              <a:extLst>
                <a:ext uri="{FF2B5EF4-FFF2-40B4-BE49-F238E27FC236}">
                  <a16:creationId xmlns:a16="http://schemas.microsoft.com/office/drawing/2014/main" id="{AB497C65-6BC2-4079-A535-04D2CC6A4740}"/>
                </a:ext>
              </a:extLst>
            </p:cNvPr>
            <p:cNvCxnSpPr>
              <a:cxnSpLocks noChangeShapeType="1"/>
              <a:stCxn id="7182" idx="2"/>
              <a:endCxn id="7194" idx="0"/>
            </p:cNvCxnSpPr>
            <p:nvPr/>
          </p:nvCxnSpPr>
          <p:spPr bwMode="auto">
            <a:xfrm>
              <a:off x="3218" y="2357"/>
              <a:ext cx="765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>
            <a:extLst>
              <a:ext uri="{FF2B5EF4-FFF2-40B4-BE49-F238E27FC236}">
                <a16:creationId xmlns:a16="http://schemas.microsoft.com/office/drawing/2014/main" id="{16EA7A7C-8965-470C-8973-0D441B92A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Binary Search Trees</a:t>
            </a:r>
          </a:p>
        </p:txBody>
      </p:sp>
      <p:sp>
        <p:nvSpPr>
          <p:cNvPr id="16387" name="Slide Number Placeholder 5">
            <a:extLst>
              <a:ext uri="{FF2B5EF4-FFF2-40B4-BE49-F238E27FC236}">
                <a16:creationId xmlns:a16="http://schemas.microsoft.com/office/drawing/2014/main" id="{8252D94D-2235-46C7-A858-9E3B66407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80CB3EA-B512-4DB8-9253-F68B07930A5A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20</a:t>
            </a:fld>
            <a:endParaRPr lang="en-US" altLang="en-US" sz="140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21367C6D-38BB-4C71-AC43-113ECAC3A6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Deletion (cont.)</a:t>
            </a:r>
          </a:p>
        </p:txBody>
      </p:sp>
      <p:sp>
        <p:nvSpPr>
          <p:cNvPr id="1638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C78EBD4-7D0C-4FAA-8A8A-9D035824C2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3886200" cy="4114800"/>
          </a:xfrm>
        </p:spPr>
        <p:txBody>
          <a:bodyPr/>
          <a:lstStyle/>
          <a:p>
            <a:pPr eaLnBrk="1" hangingPunct="1"/>
            <a:r>
              <a:rPr lang="en-US" altLang="en-US" sz="2000"/>
              <a:t>We consider the case where the key </a:t>
            </a:r>
            <a:r>
              <a:rPr lang="en-US" altLang="en-US" sz="2000" b="1" i="1">
                <a:latin typeface="Times New Roman" panose="02020603050405020304" pitchFamily="18" charset="0"/>
              </a:rPr>
              <a:t>k</a:t>
            </a:r>
            <a:r>
              <a:rPr lang="en-US" altLang="en-US" sz="2000"/>
              <a:t> to be removed is stored at a node </a:t>
            </a:r>
            <a:r>
              <a:rPr lang="en-US" altLang="en-US" sz="2000" b="1" i="1">
                <a:latin typeface="Times New Roman" panose="02020603050405020304" pitchFamily="18" charset="0"/>
              </a:rPr>
              <a:t>v</a:t>
            </a:r>
            <a:r>
              <a:rPr lang="en-US" altLang="en-US" sz="2000"/>
              <a:t> whose children are both internal</a:t>
            </a:r>
          </a:p>
          <a:p>
            <a:pPr lvl="1" eaLnBrk="1" hangingPunct="1"/>
            <a:r>
              <a:rPr lang="en-US" altLang="en-US" sz="1800"/>
              <a:t>we find the internal node </a:t>
            </a:r>
            <a:r>
              <a:rPr lang="en-US" altLang="en-US" sz="1800" b="1" i="1">
                <a:latin typeface="Times New Roman" panose="02020603050405020304" pitchFamily="18" charset="0"/>
              </a:rPr>
              <a:t>w </a:t>
            </a:r>
            <a:r>
              <a:rPr lang="en-US" altLang="en-US" sz="1800"/>
              <a:t>that follows </a:t>
            </a:r>
            <a:r>
              <a:rPr lang="en-US" altLang="en-US" sz="1800" b="1" i="1">
                <a:latin typeface="Times New Roman" panose="02020603050405020304" pitchFamily="18" charset="0"/>
              </a:rPr>
              <a:t>v</a:t>
            </a:r>
            <a:r>
              <a:rPr lang="en-US" altLang="en-US" sz="1800"/>
              <a:t> in an inorder traversal</a:t>
            </a:r>
          </a:p>
          <a:p>
            <a:pPr lvl="1" eaLnBrk="1" hangingPunct="1"/>
            <a:r>
              <a:rPr lang="en-US" altLang="en-US" sz="1800"/>
              <a:t>we copy </a:t>
            </a:r>
            <a:r>
              <a:rPr lang="en-US" altLang="en-US" sz="1800" b="1" i="1">
                <a:latin typeface="Times New Roman" panose="02020603050405020304" pitchFamily="18" charset="0"/>
              </a:rPr>
              <a:t>key</a:t>
            </a:r>
            <a:r>
              <a:rPr lang="en-US" altLang="en-US" sz="1800">
                <a:latin typeface="Times New Roman" panose="02020603050405020304" pitchFamily="18" charset="0"/>
              </a:rPr>
              <a:t>(</a:t>
            </a:r>
            <a:r>
              <a:rPr lang="en-US" altLang="en-US" sz="1800" b="1" i="1">
                <a:latin typeface="Times New Roman" panose="02020603050405020304" pitchFamily="18" charset="0"/>
              </a:rPr>
              <a:t>w</a:t>
            </a:r>
            <a:r>
              <a:rPr lang="en-US" altLang="en-US" sz="1800">
                <a:latin typeface="Times New Roman" panose="02020603050405020304" pitchFamily="18" charset="0"/>
              </a:rPr>
              <a:t>)</a:t>
            </a:r>
            <a:r>
              <a:rPr lang="en-US" altLang="en-US" sz="1800"/>
              <a:t> into node </a:t>
            </a:r>
            <a:r>
              <a:rPr lang="en-US" altLang="en-US" sz="1800" b="1" i="1">
                <a:latin typeface="Times New Roman" panose="02020603050405020304" pitchFamily="18" charset="0"/>
              </a:rPr>
              <a:t>v</a:t>
            </a:r>
            <a:endParaRPr lang="en-US" altLang="en-US" sz="1800"/>
          </a:p>
          <a:p>
            <a:pPr lvl="1" eaLnBrk="1" hangingPunct="1"/>
            <a:r>
              <a:rPr lang="en-US" altLang="en-US" sz="1800"/>
              <a:t>we remove node </a:t>
            </a:r>
            <a:r>
              <a:rPr lang="en-US" altLang="en-US" sz="1800" b="1" i="1">
                <a:latin typeface="Times New Roman" panose="02020603050405020304" pitchFamily="18" charset="0"/>
              </a:rPr>
              <a:t>w </a:t>
            </a:r>
            <a:r>
              <a:rPr lang="en-US" altLang="en-US" sz="1800"/>
              <a:t>and its left child </a:t>
            </a:r>
            <a:r>
              <a:rPr lang="en-US" altLang="en-US" sz="1800" b="1" i="1">
                <a:latin typeface="Times New Roman" panose="02020603050405020304" pitchFamily="18" charset="0"/>
              </a:rPr>
              <a:t>z </a:t>
            </a:r>
            <a:r>
              <a:rPr lang="en-US" altLang="en-US" sz="1800"/>
              <a:t>(which must be a leaf) by means of operation </a:t>
            </a:r>
            <a:r>
              <a:rPr lang="en-US" altLang="en-US" sz="1800">
                <a:solidFill>
                  <a:schemeClr val="tx2"/>
                </a:solidFill>
              </a:rPr>
              <a:t>removeExternal</a:t>
            </a:r>
            <a:r>
              <a:rPr lang="en-US" altLang="en-US" sz="1800"/>
              <a:t>(</a:t>
            </a:r>
            <a:r>
              <a:rPr lang="en-US" altLang="en-US" sz="1800" b="1" i="1">
                <a:latin typeface="Times New Roman" panose="02020603050405020304" pitchFamily="18" charset="0"/>
              </a:rPr>
              <a:t>z</a:t>
            </a:r>
            <a:r>
              <a:rPr lang="en-US" altLang="en-US" sz="1800"/>
              <a:t>)</a:t>
            </a:r>
          </a:p>
          <a:p>
            <a:pPr eaLnBrk="1" hangingPunct="1"/>
            <a:r>
              <a:rPr lang="en-US" altLang="en-US" sz="2000"/>
              <a:t>Example: remove 3</a:t>
            </a:r>
          </a:p>
          <a:p>
            <a:pPr eaLnBrk="1" hangingPunct="1"/>
            <a:endParaRPr lang="en-US" altLang="en-US"/>
          </a:p>
        </p:txBody>
      </p:sp>
      <p:sp>
        <p:nvSpPr>
          <p:cNvPr id="16390" name="Oval 4">
            <a:extLst>
              <a:ext uri="{FF2B5EF4-FFF2-40B4-BE49-F238E27FC236}">
                <a16:creationId xmlns:a16="http://schemas.microsoft.com/office/drawing/2014/main" id="{D90DC815-FA3A-4CCE-B32F-7618717A65A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248400" y="1966913"/>
            <a:ext cx="320675" cy="319087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3</a:t>
            </a:r>
          </a:p>
        </p:txBody>
      </p:sp>
      <p:sp>
        <p:nvSpPr>
          <p:cNvPr id="16391" name="Oval 5">
            <a:extLst>
              <a:ext uri="{FF2B5EF4-FFF2-40B4-BE49-F238E27FC236}">
                <a16:creationId xmlns:a16="http://schemas.microsoft.com/office/drawing/2014/main" id="{91FB94EF-2FDD-4616-A4E8-FEBB48E9BBC2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257800" y="1584325"/>
            <a:ext cx="319088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6392" name="Oval 6">
            <a:extLst>
              <a:ext uri="{FF2B5EF4-FFF2-40B4-BE49-F238E27FC236}">
                <a16:creationId xmlns:a16="http://schemas.microsoft.com/office/drawing/2014/main" id="{0C60E16A-D60B-4C71-8E68-B3B40743821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586663" y="2346325"/>
            <a:ext cx="319087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6393" name="Oval 7">
            <a:extLst>
              <a:ext uri="{FF2B5EF4-FFF2-40B4-BE49-F238E27FC236}">
                <a16:creationId xmlns:a16="http://schemas.microsoft.com/office/drawing/2014/main" id="{FC02503C-6133-404E-82B3-5D2E5AAD130A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997700" y="2819400"/>
            <a:ext cx="320675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6394" name="Rectangle 8">
            <a:extLst>
              <a:ext uri="{FF2B5EF4-FFF2-40B4-BE49-F238E27FC236}">
                <a16:creationId xmlns:a16="http://schemas.microsoft.com/office/drawing/2014/main" id="{DA7727B3-8FD7-44F0-AAA8-088850D85AD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7335838" y="3367088"/>
            <a:ext cx="230187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6395" name="AutoShape 10">
            <a:extLst>
              <a:ext uri="{FF2B5EF4-FFF2-40B4-BE49-F238E27FC236}">
                <a16:creationId xmlns:a16="http://schemas.microsoft.com/office/drawing/2014/main" id="{BC2919E1-65D4-4B09-BE4B-13DAEEB9F069}"/>
              </a:ext>
            </a:extLst>
          </p:cNvPr>
          <p:cNvCxnSpPr>
            <a:cxnSpLocks noChangeShapeType="1"/>
            <a:stCxn id="16390" idx="3"/>
            <a:endCxn id="16392" idx="7"/>
          </p:cNvCxnSpPr>
          <p:nvPr/>
        </p:nvCxnSpPr>
        <p:spPr bwMode="auto">
          <a:xfrm>
            <a:off x="6521450" y="2266950"/>
            <a:ext cx="1112838" cy="96838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6" name="AutoShape 11">
            <a:extLst>
              <a:ext uri="{FF2B5EF4-FFF2-40B4-BE49-F238E27FC236}">
                <a16:creationId xmlns:a16="http://schemas.microsoft.com/office/drawing/2014/main" id="{52E1E238-5D8D-4694-8EAB-3B883230B5AD}"/>
              </a:ext>
            </a:extLst>
          </p:cNvPr>
          <p:cNvCxnSpPr>
            <a:cxnSpLocks noChangeShapeType="1"/>
            <a:stCxn id="16391" idx="3"/>
            <a:endCxn id="16390" idx="7"/>
          </p:cNvCxnSpPr>
          <p:nvPr/>
        </p:nvCxnSpPr>
        <p:spPr bwMode="auto">
          <a:xfrm>
            <a:off x="5530850" y="1885950"/>
            <a:ext cx="763588" cy="98425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7" name="AutoShape 12">
            <a:extLst>
              <a:ext uri="{FF2B5EF4-FFF2-40B4-BE49-F238E27FC236}">
                <a16:creationId xmlns:a16="http://schemas.microsoft.com/office/drawing/2014/main" id="{E2281493-3016-4987-8B12-904523CE9673}"/>
              </a:ext>
            </a:extLst>
          </p:cNvPr>
          <p:cNvCxnSpPr>
            <a:cxnSpLocks noChangeShapeType="1"/>
            <a:stCxn id="16420" idx="0"/>
            <a:endCxn id="16391" idx="5"/>
          </p:cNvCxnSpPr>
          <p:nvPr/>
        </p:nvCxnSpPr>
        <p:spPr bwMode="auto">
          <a:xfrm flipV="1">
            <a:off x="4840288" y="1885950"/>
            <a:ext cx="465137" cy="1158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8" name="AutoShape 14">
            <a:extLst>
              <a:ext uri="{FF2B5EF4-FFF2-40B4-BE49-F238E27FC236}">
                <a16:creationId xmlns:a16="http://schemas.microsoft.com/office/drawing/2014/main" id="{6B40B35D-7CB2-4081-AD55-F69FB3BEFA12}"/>
              </a:ext>
            </a:extLst>
          </p:cNvPr>
          <p:cNvCxnSpPr>
            <a:cxnSpLocks noChangeShapeType="1"/>
            <a:stCxn id="16407" idx="1"/>
            <a:endCxn id="16393" idx="5"/>
          </p:cNvCxnSpPr>
          <p:nvPr/>
        </p:nvCxnSpPr>
        <p:spPr bwMode="auto">
          <a:xfrm flipV="1">
            <a:off x="6846888" y="3121025"/>
            <a:ext cx="196850" cy="204788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9" name="AutoShape 15">
            <a:extLst>
              <a:ext uri="{FF2B5EF4-FFF2-40B4-BE49-F238E27FC236}">
                <a16:creationId xmlns:a16="http://schemas.microsoft.com/office/drawing/2014/main" id="{63B043B8-5620-4C91-8369-5DEE549686B7}"/>
              </a:ext>
            </a:extLst>
          </p:cNvPr>
          <p:cNvCxnSpPr>
            <a:cxnSpLocks noChangeShapeType="1"/>
            <a:stCxn id="16394" idx="0"/>
            <a:endCxn id="16393" idx="3"/>
          </p:cNvCxnSpPr>
          <p:nvPr/>
        </p:nvCxnSpPr>
        <p:spPr bwMode="auto">
          <a:xfrm flipH="1" flipV="1">
            <a:off x="7270750" y="3121025"/>
            <a:ext cx="180975" cy="2365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0" name="AutoShape 16">
            <a:extLst>
              <a:ext uri="{FF2B5EF4-FFF2-40B4-BE49-F238E27FC236}">
                <a16:creationId xmlns:a16="http://schemas.microsoft.com/office/drawing/2014/main" id="{9C56D9EC-2812-4C5B-B3D1-AAA512038A1A}"/>
              </a:ext>
            </a:extLst>
          </p:cNvPr>
          <p:cNvCxnSpPr>
            <a:cxnSpLocks noChangeShapeType="1"/>
            <a:stCxn id="16402" idx="7"/>
            <a:endCxn id="16392" idx="3"/>
          </p:cNvCxnSpPr>
          <p:nvPr/>
        </p:nvCxnSpPr>
        <p:spPr bwMode="auto">
          <a:xfrm flipH="1" flipV="1">
            <a:off x="7859713" y="2647950"/>
            <a:ext cx="361950" cy="2079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1" name="AutoShape 17">
            <a:extLst>
              <a:ext uri="{FF2B5EF4-FFF2-40B4-BE49-F238E27FC236}">
                <a16:creationId xmlns:a16="http://schemas.microsoft.com/office/drawing/2014/main" id="{1CFA9086-7F63-48EB-B9B5-9798DB9E7F9D}"/>
              </a:ext>
            </a:extLst>
          </p:cNvPr>
          <p:cNvCxnSpPr>
            <a:cxnSpLocks noChangeShapeType="1"/>
            <a:stCxn id="16393" idx="1"/>
            <a:endCxn id="16392" idx="5"/>
          </p:cNvCxnSpPr>
          <p:nvPr/>
        </p:nvCxnSpPr>
        <p:spPr bwMode="auto">
          <a:xfrm flipV="1">
            <a:off x="7270750" y="2647950"/>
            <a:ext cx="363538" cy="188913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2" name="Oval 18">
            <a:extLst>
              <a:ext uri="{FF2B5EF4-FFF2-40B4-BE49-F238E27FC236}">
                <a16:creationId xmlns:a16="http://schemas.microsoft.com/office/drawing/2014/main" id="{2813840A-BE25-43AC-90ED-E81B26872A2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174038" y="2819400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6403" name="Rectangle 19">
            <a:extLst>
              <a:ext uri="{FF2B5EF4-FFF2-40B4-BE49-F238E27FC236}">
                <a16:creationId xmlns:a16="http://schemas.microsoft.com/office/drawing/2014/main" id="{A7107C9E-982F-4572-B5AC-06223A7CFC43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8512175" y="3367088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04" name="Rectangle 20">
            <a:extLst>
              <a:ext uri="{FF2B5EF4-FFF2-40B4-BE49-F238E27FC236}">
                <a16:creationId xmlns:a16="http://schemas.microsoft.com/office/drawing/2014/main" id="{028E6872-2AED-4049-9ADF-66C3702316D0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7924800" y="3367088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6405" name="AutoShape 21">
            <a:extLst>
              <a:ext uri="{FF2B5EF4-FFF2-40B4-BE49-F238E27FC236}">
                <a16:creationId xmlns:a16="http://schemas.microsoft.com/office/drawing/2014/main" id="{78046365-5DBF-464B-95A3-BEB645DEFA2D}"/>
              </a:ext>
            </a:extLst>
          </p:cNvPr>
          <p:cNvCxnSpPr>
            <a:cxnSpLocks noChangeShapeType="1"/>
            <a:stCxn id="16404" idx="0"/>
            <a:endCxn id="16402" idx="5"/>
          </p:cNvCxnSpPr>
          <p:nvPr/>
        </p:nvCxnSpPr>
        <p:spPr bwMode="auto">
          <a:xfrm flipV="1">
            <a:off x="8040688" y="3101975"/>
            <a:ext cx="180975" cy="255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6" name="AutoShape 22">
            <a:extLst>
              <a:ext uri="{FF2B5EF4-FFF2-40B4-BE49-F238E27FC236}">
                <a16:creationId xmlns:a16="http://schemas.microsoft.com/office/drawing/2014/main" id="{85AEE47B-D294-48BD-8DC1-F04348A3E477}"/>
              </a:ext>
            </a:extLst>
          </p:cNvPr>
          <p:cNvCxnSpPr>
            <a:cxnSpLocks noChangeShapeType="1"/>
            <a:stCxn id="16403" idx="0"/>
            <a:endCxn id="16402" idx="3"/>
          </p:cNvCxnSpPr>
          <p:nvPr/>
        </p:nvCxnSpPr>
        <p:spPr bwMode="auto">
          <a:xfrm flipH="1" flipV="1">
            <a:off x="8447088" y="3101975"/>
            <a:ext cx="180975" cy="25558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07" name="Oval 28">
            <a:extLst>
              <a:ext uri="{FF2B5EF4-FFF2-40B4-BE49-F238E27FC236}">
                <a16:creationId xmlns:a16="http://schemas.microsoft.com/office/drawing/2014/main" id="{06361C8A-AA11-4BD7-8D07-D60BFBAD8B56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573838" y="3308350"/>
            <a:ext cx="320675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6408" name="Rectangle 29">
            <a:extLst>
              <a:ext uri="{FF2B5EF4-FFF2-40B4-BE49-F238E27FC236}">
                <a16:creationId xmlns:a16="http://schemas.microsoft.com/office/drawing/2014/main" id="{6A946ECD-EDC3-4540-A0B2-9CA7A31F62BE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911975" y="3884613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09" name="Rectangle 30">
            <a:extLst>
              <a:ext uri="{FF2B5EF4-FFF2-40B4-BE49-F238E27FC236}">
                <a16:creationId xmlns:a16="http://schemas.microsoft.com/office/drawing/2014/main" id="{6FB56CB5-22B3-4537-8564-2B2D68B14F1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324600" y="3884613"/>
            <a:ext cx="231775" cy="230187"/>
          </a:xfrm>
          <a:prstGeom prst="rect">
            <a:avLst/>
          </a:prstGeom>
          <a:solidFill>
            <a:schemeClr val="folHlink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6410" name="AutoShape 31">
            <a:extLst>
              <a:ext uri="{FF2B5EF4-FFF2-40B4-BE49-F238E27FC236}">
                <a16:creationId xmlns:a16="http://schemas.microsoft.com/office/drawing/2014/main" id="{61ECF4B5-7FE5-4EDD-9834-87D1DB7410BF}"/>
              </a:ext>
            </a:extLst>
          </p:cNvPr>
          <p:cNvCxnSpPr>
            <a:cxnSpLocks noChangeShapeType="1"/>
            <a:stCxn id="16409" idx="0"/>
            <a:endCxn id="16407" idx="5"/>
          </p:cNvCxnSpPr>
          <p:nvPr/>
        </p:nvCxnSpPr>
        <p:spPr bwMode="auto">
          <a:xfrm flipV="1">
            <a:off x="6440488" y="3609975"/>
            <a:ext cx="179387" cy="246063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1" name="AutoShape 32">
            <a:extLst>
              <a:ext uri="{FF2B5EF4-FFF2-40B4-BE49-F238E27FC236}">
                <a16:creationId xmlns:a16="http://schemas.microsoft.com/office/drawing/2014/main" id="{FA6782B5-72E6-421C-AB7B-B0C9CE81CF39}"/>
              </a:ext>
            </a:extLst>
          </p:cNvPr>
          <p:cNvCxnSpPr>
            <a:cxnSpLocks noChangeShapeType="1"/>
            <a:stCxn id="16408" idx="0"/>
            <a:endCxn id="16407" idx="3"/>
          </p:cNvCxnSpPr>
          <p:nvPr/>
        </p:nvCxnSpPr>
        <p:spPr bwMode="auto">
          <a:xfrm flipH="1" flipV="1">
            <a:off x="6846888" y="3609975"/>
            <a:ext cx="180975" cy="2651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12" name="Text Box 33">
            <a:extLst>
              <a:ext uri="{FF2B5EF4-FFF2-40B4-BE49-F238E27FC236}">
                <a16:creationId xmlns:a16="http://schemas.microsoft.com/office/drawing/2014/main" id="{51083765-FF11-40D3-A0A2-8970618F5AB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477000" y="16764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</a:p>
        </p:txBody>
      </p:sp>
      <p:sp>
        <p:nvSpPr>
          <p:cNvPr id="16413" name="Text Box 34">
            <a:extLst>
              <a:ext uri="{FF2B5EF4-FFF2-40B4-BE49-F238E27FC236}">
                <a16:creationId xmlns:a16="http://schemas.microsoft.com/office/drawing/2014/main" id="{D50F4895-629E-4CD0-AA1E-E8C1E63C43B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286500" y="3073400"/>
            <a:ext cx="3540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w</a:t>
            </a:r>
          </a:p>
        </p:txBody>
      </p:sp>
      <p:sp>
        <p:nvSpPr>
          <p:cNvPr id="16414" name="Text Box 39">
            <a:extLst>
              <a:ext uri="{FF2B5EF4-FFF2-40B4-BE49-F238E27FC236}">
                <a16:creationId xmlns:a16="http://schemas.microsoft.com/office/drawing/2014/main" id="{4D8DA006-5E34-4C1A-A855-30BA707486F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032500" y="3581400"/>
            <a:ext cx="2825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z</a:t>
            </a:r>
          </a:p>
        </p:txBody>
      </p:sp>
      <p:sp>
        <p:nvSpPr>
          <p:cNvPr id="16415" name="Oval 41">
            <a:extLst>
              <a:ext uri="{FF2B5EF4-FFF2-40B4-BE49-F238E27FC236}">
                <a16:creationId xmlns:a16="http://schemas.microsoft.com/office/drawing/2014/main" id="{B5B5415C-B5D1-4181-B508-26816A8EE99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486400" y="2346325"/>
            <a:ext cx="319088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6416" name="Rectangle 42">
            <a:extLst>
              <a:ext uri="{FF2B5EF4-FFF2-40B4-BE49-F238E27FC236}">
                <a16:creationId xmlns:a16="http://schemas.microsoft.com/office/drawing/2014/main" id="{BF645B5E-840C-4913-8A38-4075ADAE624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859463" y="2863850"/>
            <a:ext cx="230187" cy="2301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17" name="Rectangle 43">
            <a:extLst>
              <a:ext uri="{FF2B5EF4-FFF2-40B4-BE49-F238E27FC236}">
                <a16:creationId xmlns:a16="http://schemas.microsoft.com/office/drawing/2014/main" id="{D88D8461-2A07-4901-96A5-4799A921F697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202238" y="2863850"/>
            <a:ext cx="230187" cy="2301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6418" name="AutoShape 44">
            <a:extLst>
              <a:ext uri="{FF2B5EF4-FFF2-40B4-BE49-F238E27FC236}">
                <a16:creationId xmlns:a16="http://schemas.microsoft.com/office/drawing/2014/main" id="{3FB0A602-72C1-4E48-941A-621C4F0A65D0}"/>
              </a:ext>
            </a:extLst>
          </p:cNvPr>
          <p:cNvCxnSpPr>
            <a:cxnSpLocks noChangeShapeType="1"/>
            <a:stCxn id="16417" idx="0"/>
            <a:endCxn id="16415" idx="5"/>
          </p:cNvCxnSpPr>
          <p:nvPr/>
        </p:nvCxnSpPr>
        <p:spPr bwMode="auto">
          <a:xfrm flipV="1">
            <a:off x="5318125" y="2647950"/>
            <a:ext cx="215900" cy="2063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19" name="AutoShape 45">
            <a:extLst>
              <a:ext uri="{FF2B5EF4-FFF2-40B4-BE49-F238E27FC236}">
                <a16:creationId xmlns:a16="http://schemas.microsoft.com/office/drawing/2014/main" id="{37E046B5-3467-4DF0-A6B3-71229261E102}"/>
              </a:ext>
            </a:extLst>
          </p:cNvPr>
          <p:cNvCxnSpPr>
            <a:cxnSpLocks noChangeShapeType="1"/>
            <a:stCxn id="16416" idx="0"/>
            <a:endCxn id="16415" idx="3"/>
          </p:cNvCxnSpPr>
          <p:nvPr/>
        </p:nvCxnSpPr>
        <p:spPr bwMode="auto">
          <a:xfrm flipH="1" flipV="1">
            <a:off x="5759450" y="2647950"/>
            <a:ext cx="215900" cy="2063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20" name="Rectangle 46">
            <a:extLst>
              <a:ext uri="{FF2B5EF4-FFF2-40B4-BE49-F238E27FC236}">
                <a16:creationId xmlns:a16="http://schemas.microsoft.com/office/drawing/2014/main" id="{6961CF34-4778-48A3-9581-DF61D6ACD168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724400" y="2011363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6421" name="AutoShape 47">
            <a:extLst>
              <a:ext uri="{FF2B5EF4-FFF2-40B4-BE49-F238E27FC236}">
                <a16:creationId xmlns:a16="http://schemas.microsoft.com/office/drawing/2014/main" id="{B4F2C755-CBF7-4C04-B823-5E878C903E1D}"/>
              </a:ext>
            </a:extLst>
          </p:cNvPr>
          <p:cNvCxnSpPr>
            <a:cxnSpLocks noChangeShapeType="1"/>
            <a:stCxn id="16415" idx="1"/>
            <a:endCxn id="16390" idx="5"/>
          </p:cNvCxnSpPr>
          <p:nvPr/>
        </p:nvCxnSpPr>
        <p:spPr bwMode="auto">
          <a:xfrm flipV="1">
            <a:off x="5759450" y="2266950"/>
            <a:ext cx="534988" cy="96838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22" name="Oval 48">
            <a:extLst>
              <a:ext uri="{FF2B5EF4-FFF2-40B4-BE49-F238E27FC236}">
                <a16:creationId xmlns:a16="http://schemas.microsoft.com/office/drawing/2014/main" id="{94D08E0D-913E-47C9-BE89-D0E46CA6DFD9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24600" y="4725988"/>
            <a:ext cx="320675" cy="319087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5</a:t>
            </a:r>
          </a:p>
        </p:txBody>
      </p:sp>
      <p:sp>
        <p:nvSpPr>
          <p:cNvPr id="16423" name="Oval 49">
            <a:extLst>
              <a:ext uri="{FF2B5EF4-FFF2-40B4-BE49-F238E27FC236}">
                <a16:creationId xmlns:a16="http://schemas.microsoft.com/office/drawing/2014/main" id="{36AEA364-191A-4941-8772-609B83926305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334000" y="4343400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</p:txBody>
      </p:sp>
      <p:sp>
        <p:nvSpPr>
          <p:cNvPr id="16424" name="Oval 50">
            <a:extLst>
              <a:ext uri="{FF2B5EF4-FFF2-40B4-BE49-F238E27FC236}">
                <a16:creationId xmlns:a16="http://schemas.microsoft.com/office/drawing/2014/main" id="{724CB221-8A73-4694-9BB8-53C38124DFE4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662863" y="5075238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8</a:t>
            </a:r>
          </a:p>
        </p:txBody>
      </p:sp>
      <p:sp>
        <p:nvSpPr>
          <p:cNvPr id="16425" name="Oval 51">
            <a:extLst>
              <a:ext uri="{FF2B5EF4-FFF2-40B4-BE49-F238E27FC236}">
                <a16:creationId xmlns:a16="http://schemas.microsoft.com/office/drawing/2014/main" id="{D17AC240-6AAB-425E-AF40-FDB03D99A32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7073900" y="5548313"/>
            <a:ext cx="320675" cy="3206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2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6</a:t>
            </a:r>
          </a:p>
        </p:txBody>
      </p:sp>
      <p:sp>
        <p:nvSpPr>
          <p:cNvPr id="16426" name="Rectangle 52">
            <a:extLst>
              <a:ext uri="{FF2B5EF4-FFF2-40B4-BE49-F238E27FC236}">
                <a16:creationId xmlns:a16="http://schemas.microsoft.com/office/drawing/2014/main" id="{F7D1C872-4E6B-4CAC-B0ED-F4107A873903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7412038" y="6096000"/>
            <a:ext cx="230187" cy="2301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6427" name="AutoShape 53">
            <a:extLst>
              <a:ext uri="{FF2B5EF4-FFF2-40B4-BE49-F238E27FC236}">
                <a16:creationId xmlns:a16="http://schemas.microsoft.com/office/drawing/2014/main" id="{E9C2D088-C275-402A-A2D6-B1368C8B4798}"/>
              </a:ext>
            </a:extLst>
          </p:cNvPr>
          <p:cNvCxnSpPr>
            <a:cxnSpLocks noChangeShapeType="1"/>
            <a:stCxn id="16422" idx="3"/>
            <a:endCxn id="16424" idx="7"/>
          </p:cNvCxnSpPr>
          <p:nvPr/>
        </p:nvCxnSpPr>
        <p:spPr bwMode="auto">
          <a:xfrm>
            <a:off x="6597650" y="5026025"/>
            <a:ext cx="1112838" cy="85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8" name="AutoShape 54">
            <a:extLst>
              <a:ext uri="{FF2B5EF4-FFF2-40B4-BE49-F238E27FC236}">
                <a16:creationId xmlns:a16="http://schemas.microsoft.com/office/drawing/2014/main" id="{AB7E1690-C628-498D-8316-A777CCB5B06B}"/>
              </a:ext>
            </a:extLst>
          </p:cNvPr>
          <p:cNvCxnSpPr>
            <a:cxnSpLocks noChangeShapeType="1"/>
            <a:stCxn id="16423" idx="3"/>
            <a:endCxn id="16422" idx="7"/>
          </p:cNvCxnSpPr>
          <p:nvPr/>
        </p:nvCxnSpPr>
        <p:spPr bwMode="auto">
          <a:xfrm>
            <a:off x="5607050" y="4625975"/>
            <a:ext cx="763588" cy="1174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29" name="AutoShape 55">
            <a:extLst>
              <a:ext uri="{FF2B5EF4-FFF2-40B4-BE49-F238E27FC236}">
                <a16:creationId xmlns:a16="http://schemas.microsoft.com/office/drawing/2014/main" id="{F5409B9D-C2A5-41A6-9216-89F4FEDB8642}"/>
              </a:ext>
            </a:extLst>
          </p:cNvPr>
          <p:cNvCxnSpPr>
            <a:cxnSpLocks noChangeShapeType="1"/>
            <a:stCxn id="16446" idx="0"/>
            <a:endCxn id="16423" idx="5"/>
          </p:cNvCxnSpPr>
          <p:nvPr/>
        </p:nvCxnSpPr>
        <p:spPr bwMode="auto">
          <a:xfrm flipV="1">
            <a:off x="4916488" y="4625975"/>
            <a:ext cx="465137" cy="1349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0" name="AutoShape 56">
            <a:extLst>
              <a:ext uri="{FF2B5EF4-FFF2-40B4-BE49-F238E27FC236}">
                <a16:creationId xmlns:a16="http://schemas.microsoft.com/office/drawing/2014/main" id="{113610B9-E7BE-4814-8070-9BB3EE6DBAE4}"/>
              </a:ext>
            </a:extLst>
          </p:cNvPr>
          <p:cNvCxnSpPr>
            <a:cxnSpLocks noChangeShapeType="1"/>
            <a:stCxn id="16439" idx="0"/>
            <a:endCxn id="16425" idx="5"/>
          </p:cNvCxnSpPr>
          <p:nvPr/>
        </p:nvCxnSpPr>
        <p:spPr bwMode="auto">
          <a:xfrm flipV="1">
            <a:off x="6875463" y="5849938"/>
            <a:ext cx="244475" cy="223837"/>
          </a:xfrm>
          <a:prstGeom prst="straightConnector1">
            <a:avLst/>
          </a:prstGeom>
          <a:noFill/>
          <a:ln w="57150">
            <a:solidFill>
              <a:schemeClr val="tx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1" name="AutoShape 57">
            <a:extLst>
              <a:ext uri="{FF2B5EF4-FFF2-40B4-BE49-F238E27FC236}">
                <a16:creationId xmlns:a16="http://schemas.microsoft.com/office/drawing/2014/main" id="{30CBB65C-748E-4F1A-B812-64F059076734}"/>
              </a:ext>
            </a:extLst>
          </p:cNvPr>
          <p:cNvCxnSpPr>
            <a:cxnSpLocks noChangeShapeType="1"/>
            <a:stCxn id="16426" idx="0"/>
            <a:endCxn id="16425" idx="3"/>
          </p:cNvCxnSpPr>
          <p:nvPr/>
        </p:nvCxnSpPr>
        <p:spPr bwMode="auto">
          <a:xfrm flipH="1" flipV="1">
            <a:off x="7346950" y="5849938"/>
            <a:ext cx="180975" cy="2365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2" name="AutoShape 58">
            <a:extLst>
              <a:ext uri="{FF2B5EF4-FFF2-40B4-BE49-F238E27FC236}">
                <a16:creationId xmlns:a16="http://schemas.microsoft.com/office/drawing/2014/main" id="{FFDCB893-19CD-4BEB-95E5-4BA3F2F0B5DC}"/>
              </a:ext>
            </a:extLst>
          </p:cNvPr>
          <p:cNvCxnSpPr>
            <a:cxnSpLocks noChangeShapeType="1"/>
            <a:stCxn id="16434" idx="7"/>
            <a:endCxn id="16424" idx="3"/>
          </p:cNvCxnSpPr>
          <p:nvPr/>
        </p:nvCxnSpPr>
        <p:spPr bwMode="auto">
          <a:xfrm flipH="1" flipV="1">
            <a:off x="7935913" y="5357813"/>
            <a:ext cx="361950" cy="2270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3" name="AutoShape 59">
            <a:extLst>
              <a:ext uri="{FF2B5EF4-FFF2-40B4-BE49-F238E27FC236}">
                <a16:creationId xmlns:a16="http://schemas.microsoft.com/office/drawing/2014/main" id="{0AD614B3-41C4-4429-A22E-F7479D71D89A}"/>
              </a:ext>
            </a:extLst>
          </p:cNvPr>
          <p:cNvCxnSpPr>
            <a:cxnSpLocks noChangeShapeType="1"/>
            <a:stCxn id="16425" idx="1"/>
            <a:endCxn id="16424" idx="5"/>
          </p:cNvCxnSpPr>
          <p:nvPr/>
        </p:nvCxnSpPr>
        <p:spPr bwMode="auto">
          <a:xfrm flipV="1">
            <a:off x="7346950" y="5357813"/>
            <a:ext cx="363538" cy="2079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34" name="Oval 60">
            <a:extLst>
              <a:ext uri="{FF2B5EF4-FFF2-40B4-BE49-F238E27FC236}">
                <a16:creationId xmlns:a16="http://schemas.microsoft.com/office/drawing/2014/main" id="{FDBCB0B9-A209-44B7-B191-293E44045DCE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250238" y="5548313"/>
            <a:ext cx="319087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9</a:t>
            </a:r>
          </a:p>
        </p:txBody>
      </p:sp>
      <p:sp>
        <p:nvSpPr>
          <p:cNvPr id="16435" name="Rectangle 61">
            <a:extLst>
              <a:ext uri="{FF2B5EF4-FFF2-40B4-BE49-F238E27FC236}">
                <a16:creationId xmlns:a16="http://schemas.microsoft.com/office/drawing/2014/main" id="{37B2339A-864A-42A1-8E4E-50ACDEB798B1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8588375" y="6096000"/>
            <a:ext cx="230188" cy="2301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36" name="Rectangle 62">
            <a:extLst>
              <a:ext uri="{FF2B5EF4-FFF2-40B4-BE49-F238E27FC236}">
                <a16:creationId xmlns:a16="http://schemas.microsoft.com/office/drawing/2014/main" id="{82DD8C41-A942-4E66-B2DC-4CDE1AE07437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8001000" y="6096000"/>
            <a:ext cx="230188" cy="2301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6437" name="AutoShape 63">
            <a:extLst>
              <a:ext uri="{FF2B5EF4-FFF2-40B4-BE49-F238E27FC236}">
                <a16:creationId xmlns:a16="http://schemas.microsoft.com/office/drawing/2014/main" id="{F9EB9328-C723-42F9-BB90-2632679FFDE7}"/>
              </a:ext>
            </a:extLst>
          </p:cNvPr>
          <p:cNvCxnSpPr>
            <a:cxnSpLocks noChangeShapeType="1"/>
            <a:stCxn id="16436" idx="0"/>
            <a:endCxn id="16434" idx="5"/>
          </p:cNvCxnSpPr>
          <p:nvPr/>
        </p:nvCxnSpPr>
        <p:spPr bwMode="auto">
          <a:xfrm flipV="1">
            <a:off x="8116888" y="5830888"/>
            <a:ext cx="180975" cy="255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38" name="AutoShape 64">
            <a:extLst>
              <a:ext uri="{FF2B5EF4-FFF2-40B4-BE49-F238E27FC236}">
                <a16:creationId xmlns:a16="http://schemas.microsoft.com/office/drawing/2014/main" id="{71EDD2DD-88F8-4D8D-8246-B393F081963A}"/>
              </a:ext>
            </a:extLst>
          </p:cNvPr>
          <p:cNvCxnSpPr>
            <a:cxnSpLocks noChangeShapeType="1"/>
            <a:stCxn id="16435" idx="0"/>
            <a:endCxn id="16434" idx="3"/>
          </p:cNvCxnSpPr>
          <p:nvPr/>
        </p:nvCxnSpPr>
        <p:spPr bwMode="auto">
          <a:xfrm flipH="1" flipV="1">
            <a:off x="8523288" y="5830888"/>
            <a:ext cx="180975" cy="2555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39" name="Rectangle 67">
            <a:extLst>
              <a:ext uri="{FF2B5EF4-FFF2-40B4-BE49-F238E27FC236}">
                <a16:creationId xmlns:a16="http://schemas.microsoft.com/office/drawing/2014/main" id="{24851D0A-4ADA-4A17-862D-26A811288AE9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6759575" y="6102350"/>
            <a:ext cx="231775" cy="230188"/>
          </a:xfrm>
          <a:prstGeom prst="rect">
            <a:avLst/>
          </a:prstGeom>
          <a:solidFill>
            <a:schemeClr val="folHlink"/>
          </a:solidFill>
          <a:ln w="57150">
            <a:solidFill>
              <a:schemeClr val="tx2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40" name="Text Box 70">
            <a:extLst>
              <a:ext uri="{FF2B5EF4-FFF2-40B4-BE49-F238E27FC236}">
                <a16:creationId xmlns:a16="http://schemas.microsoft.com/office/drawing/2014/main" id="{D432837C-6FF7-481B-93D2-FA523304579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553200" y="4419600"/>
            <a:ext cx="2968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 i="1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v</a:t>
            </a:r>
          </a:p>
        </p:txBody>
      </p:sp>
      <p:sp>
        <p:nvSpPr>
          <p:cNvPr id="16441" name="Oval 73">
            <a:extLst>
              <a:ext uri="{FF2B5EF4-FFF2-40B4-BE49-F238E27FC236}">
                <a16:creationId xmlns:a16="http://schemas.microsoft.com/office/drawing/2014/main" id="{3B8EF826-ECEA-446B-818A-92C09C1675A8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5562600" y="5075238"/>
            <a:ext cx="319088" cy="320675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</a:p>
        </p:txBody>
      </p:sp>
      <p:sp>
        <p:nvSpPr>
          <p:cNvPr id="16442" name="Rectangle 74">
            <a:extLst>
              <a:ext uri="{FF2B5EF4-FFF2-40B4-BE49-F238E27FC236}">
                <a16:creationId xmlns:a16="http://schemas.microsoft.com/office/drawing/2014/main" id="{E436C079-8C42-435E-A2C8-06331FC59306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935663" y="5592763"/>
            <a:ext cx="230187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16443" name="Rectangle 75">
            <a:extLst>
              <a:ext uri="{FF2B5EF4-FFF2-40B4-BE49-F238E27FC236}">
                <a16:creationId xmlns:a16="http://schemas.microsoft.com/office/drawing/2014/main" id="{18553F80-48E4-4040-BC0E-C9D30FFDD1A2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5278438" y="5592763"/>
            <a:ext cx="230187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6444" name="AutoShape 76">
            <a:extLst>
              <a:ext uri="{FF2B5EF4-FFF2-40B4-BE49-F238E27FC236}">
                <a16:creationId xmlns:a16="http://schemas.microsoft.com/office/drawing/2014/main" id="{A1263912-49F9-4B0D-AC20-BACB46EB0ECA}"/>
              </a:ext>
            </a:extLst>
          </p:cNvPr>
          <p:cNvCxnSpPr>
            <a:cxnSpLocks noChangeShapeType="1"/>
            <a:stCxn id="16443" idx="0"/>
            <a:endCxn id="16441" idx="5"/>
          </p:cNvCxnSpPr>
          <p:nvPr/>
        </p:nvCxnSpPr>
        <p:spPr bwMode="auto">
          <a:xfrm flipV="1">
            <a:off x="5394325" y="5357813"/>
            <a:ext cx="215900" cy="2254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45" name="AutoShape 77">
            <a:extLst>
              <a:ext uri="{FF2B5EF4-FFF2-40B4-BE49-F238E27FC236}">
                <a16:creationId xmlns:a16="http://schemas.microsoft.com/office/drawing/2014/main" id="{27932977-CE99-4BA0-A9C7-C5BB192BFB61}"/>
              </a:ext>
            </a:extLst>
          </p:cNvPr>
          <p:cNvCxnSpPr>
            <a:cxnSpLocks noChangeShapeType="1"/>
            <a:stCxn id="16442" idx="0"/>
            <a:endCxn id="16441" idx="3"/>
          </p:cNvCxnSpPr>
          <p:nvPr/>
        </p:nvCxnSpPr>
        <p:spPr bwMode="auto">
          <a:xfrm flipH="1" flipV="1">
            <a:off x="5835650" y="5357813"/>
            <a:ext cx="215900" cy="2254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46" name="Rectangle 78">
            <a:extLst>
              <a:ext uri="{FF2B5EF4-FFF2-40B4-BE49-F238E27FC236}">
                <a16:creationId xmlns:a16="http://schemas.microsoft.com/office/drawing/2014/main" id="{2A9FFF47-BB2C-4AD4-BB84-E40ED22886D4}"/>
              </a:ext>
            </a:extLst>
          </p:cNvPr>
          <p:cNvSpPr>
            <a:spLocks noChangeAspect="1" noChangeArrowheads="1"/>
          </p:cNvSpPr>
          <p:nvPr/>
        </p:nvSpPr>
        <p:spPr bwMode="auto">
          <a:xfrm flipH="1">
            <a:off x="4800600" y="4770438"/>
            <a:ext cx="230188" cy="2301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16447" name="AutoShape 79">
            <a:extLst>
              <a:ext uri="{FF2B5EF4-FFF2-40B4-BE49-F238E27FC236}">
                <a16:creationId xmlns:a16="http://schemas.microsoft.com/office/drawing/2014/main" id="{6A1D0A2B-20D1-471C-99D3-B7C2B39CDF82}"/>
              </a:ext>
            </a:extLst>
          </p:cNvPr>
          <p:cNvCxnSpPr>
            <a:cxnSpLocks noChangeShapeType="1"/>
            <a:stCxn id="16441" idx="1"/>
            <a:endCxn id="16422" idx="5"/>
          </p:cNvCxnSpPr>
          <p:nvPr/>
        </p:nvCxnSpPr>
        <p:spPr bwMode="auto">
          <a:xfrm flipV="1">
            <a:off x="5835650" y="5026025"/>
            <a:ext cx="534988" cy="8572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448" name="AutoShape 80">
            <a:extLst>
              <a:ext uri="{FF2B5EF4-FFF2-40B4-BE49-F238E27FC236}">
                <a16:creationId xmlns:a16="http://schemas.microsoft.com/office/drawing/2014/main" id="{3BCE43AD-9E86-4FF2-A9C0-CD4B1BAED171}"/>
              </a:ext>
            </a:extLst>
          </p:cNvPr>
          <p:cNvSpPr>
            <a:spLocks noChangeArrowheads="1"/>
          </p:cNvSpPr>
          <p:nvPr/>
        </p:nvSpPr>
        <p:spPr bwMode="auto">
          <a:xfrm rot="18050680" flipH="1">
            <a:off x="5938044" y="3299619"/>
            <a:ext cx="1103312" cy="736600"/>
          </a:xfrm>
          <a:prstGeom prst="roundRect">
            <a:avLst>
              <a:gd name="adj" fmla="val 29167"/>
            </a:avLst>
          </a:prstGeom>
          <a:noFill/>
          <a:ln w="12700">
            <a:solidFill>
              <a:schemeClr val="tx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>
            <a:extLst>
              <a:ext uri="{FF2B5EF4-FFF2-40B4-BE49-F238E27FC236}">
                <a16:creationId xmlns:a16="http://schemas.microsoft.com/office/drawing/2014/main" id="{D8673A74-BA17-417D-A1B0-531160351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Binary Search Trees</a:t>
            </a:r>
          </a:p>
        </p:txBody>
      </p:sp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8D00A081-4309-4513-8B21-C79A33841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B80CB3EA-B512-4DB8-9253-F68B07930A5A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21</a:t>
            </a:fld>
            <a:endParaRPr lang="en-US" altLang="en-US" sz="140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D59959D4-413D-4E2C-9742-821681526C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Performance</a:t>
            </a:r>
            <a:endParaRPr lang="en-US" altLang="en-US" sz="4000"/>
          </a:p>
        </p:txBody>
      </p:sp>
      <p:sp>
        <p:nvSpPr>
          <p:cNvPr id="1741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6317918-3919-4899-95A0-5465E85F6B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3886200" cy="46482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Consider a binary search tree with </a:t>
            </a:r>
            <a:r>
              <a:rPr lang="en-US" altLang="en-US" sz="2400" b="1" i="1" dirty="0">
                <a:latin typeface="Times New Roman" panose="02020603050405020304" pitchFamily="18" charset="0"/>
              </a:rPr>
              <a:t>n</a:t>
            </a:r>
            <a:r>
              <a:rPr lang="en-US" altLang="en-US" sz="2400" dirty="0"/>
              <a:t> items and height </a:t>
            </a:r>
            <a:r>
              <a:rPr lang="en-US" altLang="en-US" sz="2400" b="1" i="1" dirty="0">
                <a:latin typeface="Times New Roman" panose="02020603050405020304" pitchFamily="18" charset="0"/>
              </a:rPr>
              <a:t>h</a:t>
            </a:r>
            <a:endParaRPr lang="en-US" altLang="en-US" sz="2400" dirty="0"/>
          </a:p>
          <a:p>
            <a:pPr lvl="1" eaLnBrk="1" hangingPunct="1"/>
            <a:r>
              <a:rPr lang="en-US" altLang="en-US" sz="2000" dirty="0"/>
              <a:t>the space used is </a:t>
            </a:r>
            <a:r>
              <a:rPr lang="en-US" altLang="en-US" sz="2000" b="1" i="1" dirty="0">
                <a:latin typeface="Times New Roman" panose="02020603050405020304" pitchFamily="18" charset="0"/>
              </a:rPr>
              <a:t>O</a:t>
            </a:r>
            <a:r>
              <a:rPr lang="en-US" altLang="en-US" sz="2000" dirty="0">
                <a:latin typeface="Times New Roman" panose="02020603050405020304" pitchFamily="18" charset="0"/>
              </a:rPr>
              <a:t>(</a:t>
            </a:r>
            <a:r>
              <a:rPr lang="en-US" altLang="en-US" sz="2000" b="1" i="1" dirty="0">
                <a:latin typeface="Times New Roman" panose="02020603050405020304" pitchFamily="18" charset="0"/>
              </a:rPr>
              <a:t>n</a:t>
            </a:r>
            <a:r>
              <a:rPr lang="en-US" altLang="en-US" sz="2000" dirty="0">
                <a:latin typeface="Times New Roman" panose="02020603050405020304" pitchFamily="18" charset="0"/>
              </a:rPr>
              <a:t>)</a:t>
            </a:r>
            <a:endParaRPr lang="en-US" altLang="en-US" sz="2000" dirty="0"/>
          </a:p>
          <a:p>
            <a:pPr lvl="1" eaLnBrk="1" hangingPunct="1"/>
            <a:r>
              <a:rPr lang="en-US" altLang="en-US" sz="2000" dirty="0"/>
              <a:t>methods </a:t>
            </a:r>
            <a:r>
              <a:rPr lang="en-US" altLang="en-US" sz="2000" dirty="0">
                <a:solidFill>
                  <a:schemeClr val="tx2"/>
                </a:solidFill>
              </a:rPr>
              <a:t>get</a:t>
            </a:r>
            <a:r>
              <a:rPr lang="en-US" altLang="en-US" sz="2000" dirty="0"/>
              <a:t>,</a:t>
            </a:r>
            <a:r>
              <a:rPr lang="en-US" altLang="en-US" sz="2000" dirty="0">
                <a:solidFill>
                  <a:schemeClr val="tx2"/>
                </a:solidFill>
              </a:rPr>
              <a:t> put </a:t>
            </a:r>
            <a:r>
              <a:rPr lang="en-US" altLang="en-US" sz="2000" dirty="0"/>
              <a:t>and </a:t>
            </a:r>
            <a:r>
              <a:rPr lang="en-US" altLang="en-US" sz="2000" dirty="0">
                <a:solidFill>
                  <a:schemeClr val="tx2"/>
                </a:solidFill>
              </a:rPr>
              <a:t>remove</a:t>
            </a:r>
            <a:r>
              <a:rPr lang="en-US" altLang="en-US" sz="2000" dirty="0"/>
              <a:t> take </a:t>
            </a:r>
            <a:r>
              <a:rPr lang="en-US" altLang="en-US" sz="2000" b="1" i="1" dirty="0">
                <a:latin typeface="Times New Roman" panose="02020603050405020304" pitchFamily="18" charset="0"/>
              </a:rPr>
              <a:t>O</a:t>
            </a:r>
            <a:r>
              <a:rPr lang="en-US" altLang="en-US" sz="2000" dirty="0">
                <a:latin typeface="Times New Roman" panose="02020603050405020304" pitchFamily="18" charset="0"/>
              </a:rPr>
              <a:t>(</a:t>
            </a:r>
            <a:r>
              <a:rPr lang="en-US" altLang="en-US" sz="2000" b="1" i="1" dirty="0">
                <a:latin typeface="Times New Roman" panose="02020603050405020304" pitchFamily="18" charset="0"/>
              </a:rPr>
              <a:t>h</a:t>
            </a:r>
            <a:r>
              <a:rPr lang="en-US" altLang="en-US" sz="2000" dirty="0">
                <a:latin typeface="Times New Roman" panose="02020603050405020304" pitchFamily="18" charset="0"/>
              </a:rPr>
              <a:t>) </a:t>
            </a:r>
            <a:r>
              <a:rPr lang="en-US" altLang="en-US" sz="2000" dirty="0"/>
              <a:t>time</a:t>
            </a:r>
          </a:p>
          <a:p>
            <a:pPr eaLnBrk="1" hangingPunct="1"/>
            <a:r>
              <a:rPr lang="en-US" altLang="en-US" sz="2400" dirty="0"/>
              <a:t>The height </a:t>
            </a:r>
            <a:r>
              <a:rPr lang="en-US" altLang="en-US" sz="2400" b="1" i="1" dirty="0">
                <a:latin typeface="Times New Roman" panose="02020603050405020304" pitchFamily="18" charset="0"/>
              </a:rPr>
              <a:t>h</a:t>
            </a:r>
            <a:r>
              <a:rPr lang="en-US" altLang="en-US" sz="2400" dirty="0"/>
              <a:t> is </a:t>
            </a:r>
            <a:r>
              <a:rPr lang="en-US" altLang="en-US" sz="2400" b="1" i="1" dirty="0">
                <a:latin typeface="Times New Roman" panose="02020603050405020304" pitchFamily="18" charset="0"/>
              </a:rPr>
              <a:t>O</a:t>
            </a:r>
            <a:r>
              <a:rPr lang="en-US" altLang="en-US" sz="2400" dirty="0">
                <a:latin typeface="Times New Roman" panose="02020603050405020304" pitchFamily="18" charset="0"/>
              </a:rPr>
              <a:t>(</a:t>
            </a:r>
            <a:r>
              <a:rPr lang="en-US" altLang="en-US" sz="2400" b="1" i="1" dirty="0">
                <a:latin typeface="Times New Roman" panose="02020603050405020304" pitchFamily="18" charset="0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</a:rPr>
              <a:t>) </a:t>
            </a:r>
            <a:r>
              <a:rPr lang="en-US" altLang="en-US" sz="2400" dirty="0"/>
              <a:t>in the worst case and </a:t>
            </a:r>
            <a:r>
              <a:rPr lang="en-US" altLang="en-US" sz="2400" b="1" i="1" dirty="0">
                <a:latin typeface="Times New Roman" panose="02020603050405020304" pitchFamily="18" charset="0"/>
              </a:rPr>
              <a:t>O</a:t>
            </a:r>
            <a:r>
              <a:rPr lang="en-US" altLang="en-US" sz="2400" dirty="0">
                <a:latin typeface="Times New Roman" panose="02020603050405020304" pitchFamily="18" charset="0"/>
              </a:rPr>
              <a:t>(log </a:t>
            </a:r>
            <a:r>
              <a:rPr lang="en-US" altLang="en-US" sz="2400" b="1" i="1" dirty="0">
                <a:latin typeface="Times New Roman" panose="02020603050405020304" pitchFamily="18" charset="0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</a:rPr>
              <a:t>)</a:t>
            </a:r>
            <a:r>
              <a:rPr lang="en-US" altLang="en-US" sz="2400" dirty="0"/>
              <a:t> in the best case</a:t>
            </a:r>
          </a:p>
        </p:txBody>
      </p:sp>
      <p:grpSp>
        <p:nvGrpSpPr>
          <p:cNvPr id="17414" name="Group 99">
            <a:extLst>
              <a:ext uri="{FF2B5EF4-FFF2-40B4-BE49-F238E27FC236}">
                <a16:creationId xmlns:a16="http://schemas.microsoft.com/office/drawing/2014/main" id="{F7759334-9A1F-4B9F-9A31-916D85E1178B}"/>
              </a:ext>
            </a:extLst>
          </p:cNvPr>
          <p:cNvGrpSpPr>
            <a:grpSpLocks/>
          </p:cNvGrpSpPr>
          <p:nvPr/>
        </p:nvGrpSpPr>
        <p:grpSpPr bwMode="auto">
          <a:xfrm>
            <a:off x="5181600" y="1676400"/>
            <a:ext cx="3067050" cy="2120900"/>
            <a:chOff x="2938" y="960"/>
            <a:chExt cx="2258" cy="1562"/>
          </a:xfrm>
        </p:grpSpPr>
        <p:sp>
          <p:nvSpPr>
            <p:cNvPr id="17444" name="Oval 5">
              <a:extLst>
                <a:ext uri="{FF2B5EF4-FFF2-40B4-BE49-F238E27FC236}">
                  <a16:creationId xmlns:a16="http://schemas.microsoft.com/office/drawing/2014/main" id="{C7F05C75-0639-441D-BB13-B5032479C7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120" y="960"/>
              <a:ext cx="201" cy="20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80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cxnSp>
          <p:nvCxnSpPr>
            <p:cNvPr id="17445" name="AutoShape 9">
              <a:extLst>
                <a:ext uri="{FF2B5EF4-FFF2-40B4-BE49-F238E27FC236}">
                  <a16:creationId xmlns:a16="http://schemas.microsoft.com/office/drawing/2014/main" id="{F428070D-5B71-481D-B6CF-556A0945A85F}"/>
                </a:ext>
              </a:extLst>
            </p:cNvPr>
            <p:cNvCxnSpPr>
              <a:cxnSpLocks noChangeShapeType="1"/>
              <a:stCxn id="17462" idx="3"/>
              <a:endCxn id="17464" idx="7"/>
            </p:cNvCxnSpPr>
            <p:nvPr/>
          </p:nvCxnSpPr>
          <p:spPr bwMode="auto">
            <a:xfrm>
              <a:off x="3714" y="1420"/>
              <a:ext cx="281" cy="13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46" name="AutoShape 10">
              <a:extLst>
                <a:ext uri="{FF2B5EF4-FFF2-40B4-BE49-F238E27FC236}">
                  <a16:creationId xmlns:a16="http://schemas.microsoft.com/office/drawing/2014/main" id="{FCCFA065-877D-465F-AE94-B6B708063716}"/>
                </a:ext>
              </a:extLst>
            </p:cNvPr>
            <p:cNvCxnSpPr>
              <a:cxnSpLocks noChangeShapeType="1"/>
              <a:stCxn id="17444" idx="3"/>
              <a:endCxn id="17462" idx="7"/>
            </p:cNvCxnSpPr>
            <p:nvPr/>
          </p:nvCxnSpPr>
          <p:spPr bwMode="auto">
            <a:xfrm>
              <a:off x="3292" y="1138"/>
              <a:ext cx="279" cy="1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47" name="AutoShape 11">
              <a:extLst>
                <a:ext uri="{FF2B5EF4-FFF2-40B4-BE49-F238E27FC236}">
                  <a16:creationId xmlns:a16="http://schemas.microsoft.com/office/drawing/2014/main" id="{C8A1FCEE-1802-4336-BF90-1C7909367D7B}"/>
                </a:ext>
              </a:extLst>
            </p:cNvPr>
            <p:cNvCxnSpPr>
              <a:cxnSpLocks noChangeShapeType="1"/>
              <a:stCxn id="17463" idx="0"/>
              <a:endCxn id="17444" idx="5"/>
            </p:cNvCxnSpPr>
            <p:nvPr/>
          </p:nvCxnSpPr>
          <p:spPr bwMode="auto">
            <a:xfrm flipV="1">
              <a:off x="3011" y="1138"/>
              <a:ext cx="139" cy="12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48" name="AutoShape 12">
              <a:extLst>
                <a:ext uri="{FF2B5EF4-FFF2-40B4-BE49-F238E27FC236}">
                  <a16:creationId xmlns:a16="http://schemas.microsoft.com/office/drawing/2014/main" id="{5D08FCF9-21A5-4544-B2AB-FABF2E6A94E1}"/>
                </a:ext>
              </a:extLst>
            </p:cNvPr>
            <p:cNvCxnSpPr>
              <a:cxnSpLocks noChangeShapeType="1"/>
              <a:stCxn id="17469" idx="7"/>
              <a:endCxn id="17460" idx="3"/>
            </p:cNvCxnSpPr>
            <p:nvPr/>
          </p:nvCxnSpPr>
          <p:spPr bwMode="auto">
            <a:xfrm flipH="1" flipV="1">
              <a:off x="4559" y="1988"/>
              <a:ext cx="281" cy="1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49" name="AutoShape 13">
              <a:extLst>
                <a:ext uri="{FF2B5EF4-FFF2-40B4-BE49-F238E27FC236}">
                  <a16:creationId xmlns:a16="http://schemas.microsoft.com/office/drawing/2014/main" id="{53FD88EA-6187-4B60-860E-32278E2B872F}"/>
                </a:ext>
              </a:extLst>
            </p:cNvPr>
            <p:cNvCxnSpPr>
              <a:cxnSpLocks noChangeShapeType="1"/>
              <a:stCxn id="17468" idx="0"/>
              <a:endCxn id="17460" idx="5"/>
            </p:cNvCxnSpPr>
            <p:nvPr/>
          </p:nvCxnSpPr>
          <p:spPr bwMode="auto">
            <a:xfrm flipV="1">
              <a:off x="4277" y="1988"/>
              <a:ext cx="139" cy="14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50" name="AutoShape 14">
              <a:extLst>
                <a:ext uri="{FF2B5EF4-FFF2-40B4-BE49-F238E27FC236}">
                  <a16:creationId xmlns:a16="http://schemas.microsoft.com/office/drawing/2014/main" id="{A44D028C-3B46-4403-82A8-9629C2E3BB56}"/>
                </a:ext>
              </a:extLst>
            </p:cNvPr>
            <p:cNvCxnSpPr>
              <a:cxnSpLocks noChangeShapeType="1"/>
              <a:stCxn id="17461" idx="0"/>
              <a:endCxn id="17464" idx="5"/>
            </p:cNvCxnSpPr>
            <p:nvPr/>
          </p:nvCxnSpPr>
          <p:spPr bwMode="auto">
            <a:xfrm flipV="1">
              <a:off x="3855" y="1705"/>
              <a:ext cx="140" cy="13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51" name="AutoShape 15">
              <a:extLst>
                <a:ext uri="{FF2B5EF4-FFF2-40B4-BE49-F238E27FC236}">
                  <a16:creationId xmlns:a16="http://schemas.microsoft.com/office/drawing/2014/main" id="{86A17C00-B41F-43CA-833E-0E29677336A7}"/>
                </a:ext>
              </a:extLst>
            </p:cNvPr>
            <p:cNvCxnSpPr>
              <a:cxnSpLocks noChangeShapeType="1"/>
              <a:stCxn id="17460" idx="7"/>
              <a:endCxn id="17464" idx="3"/>
            </p:cNvCxnSpPr>
            <p:nvPr/>
          </p:nvCxnSpPr>
          <p:spPr bwMode="auto">
            <a:xfrm flipH="1" flipV="1">
              <a:off x="4137" y="1705"/>
              <a:ext cx="279" cy="1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452" name="Group 40">
              <a:extLst>
                <a:ext uri="{FF2B5EF4-FFF2-40B4-BE49-F238E27FC236}">
                  <a16:creationId xmlns:a16="http://schemas.microsoft.com/office/drawing/2014/main" id="{8403D0D7-1987-4E0B-A8D0-4BE758DFAB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4" y="2093"/>
              <a:ext cx="809" cy="202"/>
              <a:chOff x="4214" y="2496"/>
              <a:chExt cx="809" cy="202"/>
            </a:xfrm>
          </p:grpSpPr>
          <p:sp>
            <p:nvSpPr>
              <p:cNvPr id="17468" name="Rectangle 8">
                <a:extLst>
                  <a:ext uri="{FF2B5EF4-FFF2-40B4-BE49-F238E27FC236}">
                    <a16:creationId xmlns:a16="http://schemas.microsoft.com/office/drawing/2014/main" id="{8C35A97F-4558-4705-A827-60D10461A13D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214" y="2544"/>
                <a:ext cx="145" cy="145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7469" name="Oval 21">
                <a:extLst>
                  <a:ext uri="{FF2B5EF4-FFF2-40B4-BE49-F238E27FC236}">
                    <a16:creationId xmlns:a16="http://schemas.microsoft.com/office/drawing/2014/main" id="{C90F65F9-E206-47C0-AC59-478E1939E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821" y="2496"/>
                <a:ext cx="202" cy="20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anchor="ctr" anchorCtr="1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p:grpSp>
        <p:grpSp>
          <p:nvGrpSpPr>
            <p:cNvPr id="17453" name="Group 38">
              <a:extLst>
                <a:ext uri="{FF2B5EF4-FFF2-40B4-BE49-F238E27FC236}">
                  <a16:creationId xmlns:a16="http://schemas.microsoft.com/office/drawing/2014/main" id="{B101031D-D539-4776-BE27-D923781E2D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27" y="2377"/>
              <a:ext cx="569" cy="145"/>
              <a:chOff x="4637" y="2859"/>
              <a:chExt cx="569" cy="145"/>
            </a:xfrm>
          </p:grpSpPr>
          <p:sp>
            <p:nvSpPr>
              <p:cNvPr id="17466" name="Rectangle 22">
                <a:extLst>
                  <a:ext uri="{FF2B5EF4-FFF2-40B4-BE49-F238E27FC236}">
                    <a16:creationId xmlns:a16="http://schemas.microsoft.com/office/drawing/2014/main" id="{1D02BCEC-9C28-48B5-B2BB-B4CBCA27486B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5061" y="2859"/>
                <a:ext cx="145" cy="145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7467" name="Rectangle 23">
                <a:extLst>
                  <a:ext uri="{FF2B5EF4-FFF2-40B4-BE49-F238E27FC236}">
                    <a16:creationId xmlns:a16="http://schemas.microsoft.com/office/drawing/2014/main" id="{21B8CD09-613E-4807-93B3-950C9DC04A0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4637" y="2859"/>
                <a:ext cx="146" cy="145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cxnSp>
          <p:nvCxnSpPr>
            <p:cNvPr id="17454" name="AutoShape 24">
              <a:extLst>
                <a:ext uri="{FF2B5EF4-FFF2-40B4-BE49-F238E27FC236}">
                  <a16:creationId xmlns:a16="http://schemas.microsoft.com/office/drawing/2014/main" id="{F9FDFF47-E1F1-4284-8519-955497DED51E}"/>
                </a:ext>
              </a:extLst>
            </p:cNvPr>
            <p:cNvCxnSpPr>
              <a:cxnSpLocks noChangeShapeType="1"/>
              <a:stCxn id="17467" idx="0"/>
              <a:endCxn id="17469" idx="5"/>
            </p:cNvCxnSpPr>
            <p:nvPr/>
          </p:nvCxnSpPr>
          <p:spPr bwMode="auto">
            <a:xfrm flipV="1">
              <a:off x="4700" y="2271"/>
              <a:ext cx="140" cy="1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455" name="AutoShape 25">
              <a:extLst>
                <a:ext uri="{FF2B5EF4-FFF2-40B4-BE49-F238E27FC236}">
                  <a16:creationId xmlns:a16="http://schemas.microsoft.com/office/drawing/2014/main" id="{4FE80D14-3BC3-4BBA-BBE7-3967399198D8}"/>
                </a:ext>
              </a:extLst>
            </p:cNvPr>
            <p:cNvCxnSpPr>
              <a:cxnSpLocks noChangeShapeType="1"/>
              <a:stCxn id="17466" idx="0"/>
              <a:endCxn id="17469" idx="3"/>
            </p:cNvCxnSpPr>
            <p:nvPr/>
          </p:nvCxnSpPr>
          <p:spPr bwMode="auto">
            <a:xfrm flipH="1" flipV="1">
              <a:off x="4983" y="2271"/>
              <a:ext cx="141" cy="1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456" name="Group 42">
              <a:extLst>
                <a:ext uri="{FF2B5EF4-FFF2-40B4-BE49-F238E27FC236}">
                  <a16:creationId xmlns:a16="http://schemas.microsoft.com/office/drawing/2014/main" id="{7359DABD-1A07-4EF6-8E04-BCCE620D8C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59" y="1525"/>
              <a:ext cx="807" cy="204"/>
              <a:chOff x="3369" y="1920"/>
              <a:chExt cx="807" cy="204"/>
            </a:xfrm>
          </p:grpSpPr>
          <p:sp>
            <p:nvSpPr>
              <p:cNvPr id="17464" name="Oval 6">
                <a:extLst>
                  <a:ext uri="{FF2B5EF4-FFF2-40B4-BE49-F238E27FC236}">
                    <a16:creationId xmlns:a16="http://schemas.microsoft.com/office/drawing/2014/main" id="{E15813AF-845D-49CC-BF8C-F2EB5AB4D4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975" y="1922"/>
                <a:ext cx="201" cy="20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anchor="ctr" anchorCtr="1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17465" name="Rectangle 30">
                <a:extLst>
                  <a:ext uri="{FF2B5EF4-FFF2-40B4-BE49-F238E27FC236}">
                    <a16:creationId xmlns:a16="http://schemas.microsoft.com/office/drawing/2014/main" id="{741154B5-E37F-421D-9435-B0D2AF791897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3369" y="1920"/>
                <a:ext cx="145" cy="145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17457" name="Group 43">
              <a:extLst>
                <a:ext uri="{FF2B5EF4-FFF2-40B4-BE49-F238E27FC236}">
                  <a16:creationId xmlns:a16="http://schemas.microsoft.com/office/drawing/2014/main" id="{8DC6BFB8-5D9B-4690-AA46-937EC0FB84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38" y="1243"/>
              <a:ext cx="806" cy="201"/>
              <a:chOff x="2948" y="1683"/>
              <a:chExt cx="806" cy="201"/>
            </a:xfrm>
          </p:grpSpPr>
          <p:sp>
            <p:nvSpPr>
              <p:cNvPr id="17462" name="Oval 4">
                <a:extLst>
                  <a:ext uri="{FF2B5EF4-FFF2-40B4-BE49-F238E27FC236}">
                    <a16:creationId xmlns:a16="http://schemas.microsoft.com/office/drawing/2014/main" id="{F366ED84-2F8D-4783-AF89-499F60CBA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3552" y="1683"/>
                <a:ext cx="202" cy="201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anchor="ctr" anchorCtr="1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17463" name="Rectangle 34">
                <a:extLst>
                  <a:ext uri="{FF2B5EF4-FFF2-40B4-BE49-F238E27FC236}">
                    <a16:creationId xmlns:a16="http://schemas.microsoft.com/office/drawing/2014/main" id="{E08375D5-FDC9-49DF-8E4B-CD6E8DB3000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2948" y="1711"/>
                <a:ext cx="145" cy="145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  <p:cxnSp>
          <p:nvCxnSpPr>
            <p:cNvPr id="17458" name="AutoShape 35">
              <a:extLst>
                <a:ext uri="{FF2B5EF4-FFF2-40B4-BE49-F238E27FC236}">
                  <a16:creationId xmlns:a16="http://schemas.microsoft.com/office/drawing/2014/main" id="{5DB90F97-AD10-44CD-8105-8FD9E00DA04F}"/>
                </a:ext>
              </a:extLst>
            </p:cNvPr>
            <p:cNvCxnSpPr>
              <a:cxnSpLocks noChangeShapeType="1"/>
              <a:stCxn id="17465" idx="0"/>
              <a:endCxn id="17462" idx="5"/>
            </p:cNvCxnSpPr>
            <p:nvPr/>
          </p:nvCxnSpPr>
          <p:spPr bwMode="auto">
            <a:xfrm flipV="1">
              <a:off x="3432" y="1420"/>
              <a:ext cx="139" cy="9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17459" name="Group 41">
              <a:extLst>
                <a:ext uri="{FF2B5EF4-FFF2-40B4-BE49-F238E27FC236}">
                  <a16:creationId xmlns:a16="http://schemas.microsoft.com/office/drawing/2014/main" id="{02B51BA1-3188-40A8-B148-3F9B8E9A85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82" y="1810"/>
              <a:ext cx="807" cy="202"/>
              <a:chOff x="3792" y="2220"/>
              <a:chExt cx="807" cy="202"/>
            </a:xfrm>
          </p:grpSpPr>
          <p:sp>
            <p:nvSpPr>
              <p:cNvPr id="17460" name="Oval 7">
                <a:extLst>
                  <a:ext uri="{FF2B5EF4-FFF2-40B4-BE49-F238E27FC236}">
                    <a16:creationId xmlns:a16="http://schemas.microsoft.com/office/drawing/2014/main" id="{8611DFB1-8F15-4931-A143-C79D4D52AA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4397" y="2220"/>
                <a:ext cx="202" cy="202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anchor="ctr" anchorCtr="1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17461" name="Rectangle 37">
                <a:extLst>
                  <a:ext uri="{FF2B5EF4-FFF2-40B4-BE49-F238E27FC236}">
                    <a16:creationId xmlns:a16="http://schemas.microsoft.com/office/drawing/2014/main" id="{0367AAE7-807B-4D72-AD36-58A916535211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flipH="1">
                <a:off x="3792" y="2256"/>
                <a:ext cx="145" cy="145"/>
              </a:xfrm>
              <a:prstGeom prst="rect">
                <a:avLst/>
              </a:prstGeom>
              <a:solidFill>
                <a:schemeClr val="folHlink"/>
              </a:solidFill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1800"/>
              </a:p>
            </p:txBody>
          </p:sp>
        </p:grpSp>
      </p:grpSp>
      <p:sp>
        <p:nvSpPr>
          <p:cNvPr id="17415" name="Oval 70">
            <a:extLst>
              <a:ext uri="{FF2B5EF4-FFF2-40B4-BE49-F238E27FC236}">
                <a16:creationId xmlns:a16="http://schemas.microsoft.com/office/drawing/2014/main" id="{1B96D80B-8063-4A97-B4EB-4B4B633BB0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9400" y="4191000"/>
            <a:ext cx="285750" cy="284163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solidFill>
                <a:schemeClr val="tx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cxnSp>
        <p:nvCxnSpPr>
          <p:cNvPr id="17416" name="AutoShape 71">
            <a:extLst>
              <a:ext uri="{FF2B5EF4-FFF2-40B4-BE49-F238E27FC236}">
                <a16:creationId xmlns:a16="http://schemas.microsoft.com/office/drawing/2014/main" id="{D208089B-A470-43C5-97FA-39BBA25F12CA}"/>
              </a:ext>
            </a:extLst>
          </p:cNvPr>
          <p:cNvCxnSpPr>
            <a:cxnSpLocks noChangeShapeType="1"/>
            <a:stCxn id="17415" idx="3"/>
            <a:endCxn id="17418" idx="7"/>
          </p:cNvCxnSpPr>
          <p:nvPr/>
        </p:nvCxnSpPr>
        <p:spPr bwMode="auto">
          <a:xfrm flipH="1">
            <a:off x="5813425" y="4443413"/>
            <a:ext cx="857250" cy="23495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AutoShape 72">
            <a:extLst>
              <a:ext uri="{FF2B5EF4-FFF2-40B4-BE49-F238E27FC236}">
                <a16:creationId xmlns:a16="http://schemas.microsoft.com/office/drawing/2014/main" id="{20C2A588-A97A-41F5-AF3A-7390E5C0AAC0}"/>
              </a:ext>
            </a:extLst>
          </p:cNvPr>
          <p:cNvCxnSpPr>
            <a:cxnSpLocks noChangeShapeType="1"/>
            <a:stCxn id="17431" idx="1"/>
            <a:endCxn id="17415" idx="5"/>
          </p:cNvCxnSpPr>
          <p:nvPr/>
        </p:nvCxnSpPr>
        <p:spPr bwMode="auto">
          <a:xfrm flipH="1" flipV="1">
            <a:off x="6873875" y="4443413"/>
            <a:ext cx="857250" cy="2365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8" name="Oval 73">
            <a:extLst>
              <a:ext uri="{FF2B5EF4-FFF2-40B4-BE49-F238E27FC236}">
                <a16:creationId xmlns:a16="http://schemas.microsoft.com/office/drawing/2014/main" id="{701557D0-0AA2-49E3-9EC7-D68733745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0538" y="464661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419" name="Oval 74">
            <a:extLst>
              <a:ext uri="{FF2B5EF4-FFF2-40B4-BE49-F238E27FC236}">
                <a16:creationId xmlns:a16="http://schemas.microsoft.com/office/drawing/2014/main" id="{90B06B79-2974-4EED-9E87-308EBBDC7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2825" y="5102225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420" name="Rectangle 75">
            <a:extLst>
              <a:ext uri="{FF2B5EF4-FFF2-40B4-BE49-F238E27FC236}">
                <a16:creationId xmlns:a16="http://schemas.microsoft.com/office/drawing/2014/main" id="{E0DA6DB1-A773-4DFD-8EF3-F493E338A7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73750" y="5614988"/>
            <a:ext cx="204788" cy="2047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421" name="Rectangle 76">
            <a:extLst>
              <a:ext uri="{FF2B5EF4-FFF2-40B4-BE49-F238E27FC236}">
                <a16:creationId xmlns:a16="http://schemas.microsoft.com/office/drawing/2014/main" id="{6116C5E5-7C6F-4F53-88BD-DF88A8A8C9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4450" y="5614988"/>
            <a:ext cx="206375" cy="2047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cxnSp>
        <p:nvCxnSpPr>
          <p:cNvPr id="17422" name="AutoShape 77">
            <a:extLst>
              <a:ext uri="{FF2B5EF4-FFF2-40B4-BE49-F238E27FC236}">
                <a16:creationId xmlns:a16="http://schemas.microsoft.com/office/drawing/2014/main" id="{8908DB4E-F681-4E67-A701-3431963EF40C}"/>
              </a:ext>
            </a:extLst>
          </p:cNvPr>
          <p:cNvCxnSpPr>
            <a:cxnSpLocks noChangeShapeType="1"/>
            <a:stCxn id="17421" idx="0"/>
            <a:endCxn id="17419" idx="5"/>
          </p:cNvCxnSpPr>
          <p:nvPr/>
        </p:nvCxnSpPr>
        <p:spPr bwMode="auto">
          <a:xfrm flipH="1" flipV="1">
            <a:off x="6337300" y="5356225"/>
            <a:ext cx="160338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3" name="AutoShape 78">
            <a:extLst>
              <a:ext uri="{FF2B5EF4-FFF2-40B4-BE49-F238E27FC236}">
                <a16:creationId xmlns:a16="http://schemas.microsoft.com/office/drawing/2014/main" id="{E95C03A8-EFB6-4E5B-9247-13DAEB576E20}"/>
              </a:ext>
            </a:extLst>
          </p:cNvPr>
          <p:cNvCxnSpPr>
            <a:cxnSpLocks noChangeShapeType="1"/>
            <a:stCxn id="17420" idx="0"/>
            <a:endCxn id="17419" idx="3"/>
          </p:cNvCxnSpPr>
          <p:nvPr/>
        </p:nvCxnSpPr>
        <p:spPr bwMode="auto">
          <a:xfrm flipV="1">
            <a:off x="5976938" y="5356225"/>
            <a:ext cx="157162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4" name="AutoShape 79">
            <a:extLst>
              <a:ext uri="{FF2B5EF4-FFF2-40B4-BE49-F238E27FC236}">
                <a16:creationId xmlns:a16="http://schemas.microsoft.com/office/drawing/2014/main" id="{BE86A883-D0DE-4802-ABB9-0A7F6272CDD7}"/>
              </a:ext>
            </a:extLst>
          </p:cNvPr>
          <p:cNvCxnSpPr>
            <a:cxnSpLocks noChangeShapeType="1"/>
            <a:stCxn id="17426" idx="7"/>
            <a:endCxn id="17418" idx="3"/>
          </p:cNvCxnSpPr>
          <p:nvPr/>
        </p:nvCxnSpPr>
        <p:spPr bwMode="auto">
          <a:xfrm flipV="1">
            <a:off x="5291138" y="490061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5" name="AutoShape 80">
            <a:extLst>
              <a:ext uri="{FF2B5EF4-FFF2-40B4-BE49-F238E27FC236}">
                <a16:creationId xmlns:a16="http://schemas.microsoft.com/office/drawing/2014/main" id="{BEA68898-37D1-4F09-A667-9E863B4CA8EB}"/>
              </a:ext>
            </a:extLst>
          </p:cNvPr>
          <p:cNvCxnSpPr>
            <a:cxnSpLocks noChangeShapeType="1"/>
            <a:stCxn id="17419" idx="1"/>
            <a:endCxn id="17418" idx="5"/>
          </p:cNvCxnSpPr>
          <p:nvPr/>
        </p:nvCxnSpPr>
        <p:spPr bwMode="auto">
          <a:xfrm flipH="1" flipV="1">
            <a:off x="5813425" y="4900613"/>
            <a:ext cx="320675" cy="23336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26" name="Oval 81">
            <a:extLst>
              <a:ext uri="{FF2B5EF4-FFF2-40B4-BE49-F238E27FC236}">
                <a16:creationId xmlns:a16="http://schemas.microsoft.com/office/drawing/2014/main" id="{9E2151EB-1B80-4761-B4E1-28E3BF02F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8250" y="5102225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427" name="Rectangle 82">
            <a:extLst>
              <a:ext uri="{FF2B5EF4-FFF2-40B4-BE49-F238E27FC236}">
                <a16:creationId xmlns:a16="http://schemas.microsoft.com/office/drawing/2014/main" id="{CBA28086-4751-48F1-AF8C-DDE431F81E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26000" y="5614988"/>
            <a:ext cx="204788" cy="2047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428" name="Rectangle 83">
            <a:extLst>
              <a:ext uri="{FF2B5EF4-FFF2-40B4-BE49-F238E27FC236}">
                <a16:creationId xmlns:a16="http://schemas.microsoft.com/office/drawing/2014/main" id="{B581A4FB-BE13-418E-84C6-3C6B6E9567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48288" y="5614988"/>
            <a:ext cx="204787" cy="204787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cxnSp>
        <p:nvCxnSpPr>
          <p:cNvPr id="17429" name="AutoShape 84">
            <a:extLst>
              <a:ext uri="{FF2B5EF4-FFF2-40B4-BE49-F238E27FC236}">
                <a16:creationId xmlns:a16="http://schemas.microsoft.com/office/drawing/2014/main" id="{99FFD52D-A661-481C-B930-6DB669B3A438}"/>
              </a:ext>
            </a:extLst>
          </p:cNvPr>
          <p:cNvCxnSpPr>
            <a:cxnSpLocks noChangeShapeType="1"/>
            <a:stCxn id="17428" idx="0"/>
            <a:endCxn id="17426" idx="5"/>
          </p:cNvCxnSpPr>
          <p:nvPr/>
        </p:nvCxnSpPr>
        <p:spPr bwMode="auto">
          <a:xfrm flipH="1" flipV="1">
            <a:off x="5291138" y="5356225"/>
            <a:ext cx="160337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0" name="AutoShape 85">
            <a:extLst>
              <a:ext uri="{FF2B5EF4-FFF2-40B4-BE49-F238E27FC236}">
                <a16:creationId xmlns:a16="http://schemas.microsoft.com/office/drawing/2014/main" id="{014D4B48-E268-4932-891E-66FE8D69254C}"/>
              </a:ext>
            </a:extLst>
          </p:cNvPr>
          <p:cNvCxnSpPr>
            <a:cxnSpLocks noChangeShapeType="1"/>
            <a:stCxn id="17427" idx="0"/>
            <a:endCxn id="17426" idx="3"/>
          </p:cNvCxnSpPr>
          <p:nvPr/>
        </p:nvCxnSpPr>
        <p:spPr bwMode="auto">
          <a:xfrm flipV="1">
            <a:off x="4929188" y="5356225"/>
            <a:ext cx="160337" cy="249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31" name="Oval 86">
            <a:extLst>
              <a:ext uri="{FF2B5EF4-FFF2-40B4-BE49-F238E27FC236}">
                <a16:creationId xmlns:a16="http://schemas.microsoft.com/office/drawing/2014/main" id="{3B385037-EB99-4599-A769-B04620CD9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9850" y="4648200"/>
            <a:ext cx="284163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432" name="Oval 87">
            <a:extLst>
              <a:ext uri="{FF2B5EF4-FFF2-40B4-BE49-F238E27FC236}">
                <a16:creationId xmlns:a16="http://schemas.microsoft.com/office/drawing/2014/main" id="{A5DD2F25-95F6-4534-9037-F13D0546D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12138" y="5103813"/>
            <a:ext cx="285750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433" name="Rectangle 88">
            <a:extLst>
              <a:ext uri="{FF2B5EF4-FFF2-40B4-BE49-F238E27FC236}">
                <a16:creationId xmlns:a16="http://schemas.microsoft.com/office/drawing/2014/main" id="{42F30CB5-4256-413C-887F-21A819AE95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993063" y="5616575"/>
            <a:ext cx="204787" cy="2047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434" name="Rectangle 89">
            <a:extLst>
              <a:ext uri="{FF2B5EF4-FFF2-40B4-BE49-F238E27FC236}">
                <a16:creationId xmlns:a16="http://schemas.microsoft.com/office/drawing/2014/main" id="{24784B66-872F-47CF-A1AE-85EEAAA9C98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513763" y="5616575"/>
            <a:ext cx="206375" cy="2047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cxnSp>
        <p:nvCxnSpPr>
          <p:cNvPr id="17435" name="AutoShape 90">
            <a:extLst>
              <a:ext uri="{FF2B5EF4-FFF2-40B4-BE49-F238E27FC236}">
                <a16:creationId xmlns:a16="http://schemas.microsoft.com/office/drawing/2014/main" id="{4BA78A72-9CB7-4C39-833F-0674650ED715}"/>
              </a:ext>
            </a:extLst>
          </p:cNvPr>
          <p:cNvCxnSpPr>
            <a:cxnSpLocks noChangeShapeType="1"/>
            <a:stCxn id="17434" idx="0"/>
            <a:endCxn id="17432" idx="5"/>
          </p:cNvCxnSpPr>
          <p:nvPr/>
        </p:nvCxnSpPr>
        <p:spPr bwMode="auto">
          <a:xfrm flipH="1" flipV="1">
            <a:off x="8456613" y="5357813"/>
            <a:ext cx="160337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6" name="AutoShape 91">
            <a:extLst>
              <a:ext uri="{FF2B5EF4-FFF2-40B4-BE49-F238E27FC236}">
                <a16:creationId xmlns:a16="http://schemas.microsoft.com/office/drawing/2014/main" id="{87A7AE90-8C40-446A-A834-E9932AC08EB3}"/>
              </a:ext>
            </a:extLst>
          </p:cNvPr>
          <p:cNvCxnSpPr>
            <a:cxnSpLocks noChangeShapeType="1"/>
            <a:stCxn id="17433" idx="0"/>
            <a:endCxn id="17432" idx="3"/>
          </p:cNvCxnSpPr>
          <p:nvPr/>
        </p:nvCxnSpPr>
        <p:spPr bwMode="auto">
          <a:xfrm flipV="1">
            <a:off x="8096250" y="5357813"/>
            <a:ext cx="157163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7" name="AutoShape 92">
            <a:extLst>
              <a:ext uri="{FF2B5EF4-FFF2-40B4-BE49-F238E27FC236}">
                <a16:creationId xmlns:a16="http://schemas.microsoft.com/office/drawing/2014/main" id="{DBAEA175-06CD-4A12-BC63-BCFC246FEBD3}"/>
              </a:ext>
            </a:extLst>
          </p:cNvPr>
          <p:cNvCxnSpPr>
            <a:cxnSpLocks noChangeShapeType="1"/>
            <a:stCxn id="17439" idx="7"/>
            <a:endCxn id="17431" idx="3"/>
          </p:cNvCxnSpPr>
          <p:nvPr/>
        </p:nvCxnSpPr>
        <p:spPr bwMode="auto">
          <a:xfrm flipV="1">
            <a:off x="7410450" y="490220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38" name="AutoShape 93">
            <a:extLst>
              <a:ext uri="{FF2B5EF4-FFF2-40B4-BE49-F238E27FC236}">
                <a16:creationId xmlns:a16="http://schemas.microsoft.com/office/drawing/2014/main" id="{028F379E-D610-447A-A869-F9319D9D1A19}"/>
              </a:ext>
            </a:extLst>
          </p:cNvPr>
          <p:cNvCxnSpPr>
            <a:cxnSpLocks noChangeShapeType="1"/>
            <a:stCxn id="17432" idx="1"/>
            <a:endCxn id="17431" idx="5"/>
          </p:cNvCxnSpPr>
          <p:nvPr/>
        </p:nvCxnSpPr>
        <p:spPr bwMode="auto">
          <a:xfrm flipH="1" flipV="1">
            <a:off x="7932738" y="4902200"/>
            <a:ext cx="320675" cy="2333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39" name="Oval 94">
            <a:extLst>
              <a:ext uri="{FF2B5EF4-FFF2-40B4-BE49-F238E27FC236}">
                <a16:creationId xmlns:a16="http://schemas.microsoft.com/office/drawing/2014/main" id="{33CD9388-96C2-46B7-9125-73DED3529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7563" y="5103813"/>
            <a:ext cx="284162" cy="28575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440" name="Rectangle 95">
            <a:extLst>
              <a:ext uri="{FF2B5EF4-FFF2-40B4-BE49-F238E27FC236}">
                <a16:creationId xmlns:a16="http://schemas.microsoft.com/office/drawing/2014/main" id="{17C96F65-E307-4FD0-9B43-FD8024ED773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45313" y="5616575"/>
            <a:ext cx="204787" cy="2047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sp>
        <p:nvSpPr>
          <p:cNvPr id="17441" name="Rectangle 96">
            <a:extLst>
              <a:ext uri="{FF2B5EF4-FFF2-40B4-BE49-F238E27FC236}">
                <a16:creationId xmlns:a16="http://schemas.microsoft.com/office/drawing/2014/main" id="{6E495C5B-DD12-4F19-B3F4-BBE76F7382E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467600" y="5616575"/>
            <a:ext cx="204788" cy="204788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600"/>
          </a:p>
        </p:txBody>
      </p:sp>
      <p:cxnSp>
        <p:nvCxnSpPr>
          <p:cNvPr id="17442" name="AutoShape 97">
            <a:extLst>
              <a:ext uri="{FF2B5EF4-FFF2-40B4-BE49-F238E27FC236}">
                <a16:creationId xmlns:a16="http://schemas.microsoft.com/office/drawing/2014/main" id="{DDAB04BA-B150-4E18-BBBC-99B7501ED20B}"/>
              </a:ext>
            </a:extLst>
          </p:cNvPr>
          <p:cNvCxnSpPr>
            <a:cxnSpLocks noChangeShapeType="1"/>
            <a:stCxn id="17441" idx="0"/>
            <a:endCxn id="17439" idx="5"/>
          </p:cNvCxnSpPr>
          <p:nvPr/>
        </p:nvCxnSpPr>
        <p:spPr bwMode="auto">
          <a:xfrm flipH="1" flipV="1">
            <a:off x="7410450" y="5357813"/>
            <a:ext cx="160338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43" name="AutoShape 98">
            <a:extLst>
              <a:ext uri="{FF2B5EF4-FFF2-40B4-BE49-F238E27FC236}">
                <a16:creationId xmlns:a16="http://schemas.microsoft.com/office/drawing/2014/main" id="{2EEC596A-C62A-4C29-9460-63ABA628797D}"/>
              </a:ext>
            </a:extLst>
          </p:cNvPr>
          <p:cNvCxnSpPr>
            <a:cxnSpLocks noChangeShapeType="1"/>
            <a:stCxn id="17440" idx="0"/>
            <a:endCxn id="17439" idx="3"/>
          </p:cNvCxnSpPr>
          <p:nvPr/>
        </p:nvCxnSpPr>
        <p:spPr bwMode="auto">
          <a:xfrm flipV="1">
            <a:off x="7048500" y="5357813"/>
            <a:ext cx="160338" cy="24923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125E54BB-AA87-484A-99FF-05FDA63425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AVL Tree Definition</a:t>
            </a:r>
            <a:endParaRPr lang="en-US" altLang="en-US">
              <a:cs typeface="Tahoma" panose="020B0604030504040204" pitchFamily="34" charset="0"/>
            </a:endParaRPr>
          </a:p>
        </p:txBody>
      </p:sp>
      <p:sp>
        <p:nvSpPr>
          <p:cNvPr id="819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26D3EBC-F2C3-49C5-A397-D5AB091FE6E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50863" y="1905000"/>
            <a:ext cx="3792537" cy="4114800"/>
          </a:xfrm>
        </p:spPr>
        <p:txBody>
          <a:bodyPr/>
          <a:lstStyle/>
          <a:p>
            <a:pPr eaLnBrk="1" hangingPunct="1"/>
            <a:r>
              <a:rPr lang="en-US" altLang="en-US" sz="2400"/>
              <a:t>AVL trees are balanced</a:t>
            </a:r>
          </a:p>
          <a:p>
            <a:pPr eaLnBrk="1" hangingPunct="1"/>
            <a:r>
              <a:rPr lang="en-US" altLang="en-US" sz="2400"/>
              <a:t>An AVL Tree is a </a:t>
            </a:r>
            <a:r>
              <a:rPr lang="en-US" altLang="en-US" sz="2400">
                <a:solidFill>
                  <a:schemeClr val="tx2"/>
                </a:solidFill>
              </a:rPr>
              <a:t>binary search tree</a:t>
            </a:r>
            <a:r>
              <a:rPr lang="en-US" altLang="en-US" sz="2400"/>
              <a:t> such that for every internal node v of T, the </a:t>
            </a:r>
            <a:r>
              <a:rPr lang="en-US" altLang="en-US" sz="2400">
                <a:solidFill>
                  <a:schemeClr val="tx2"/>
                </a:solidFill>
              </a:rPr>
              <a:t>heights of the children of v can differ by at most 1</a:t>
            </a:r>
          </a:p>
          <a:p>
            <a:pPr eaLnBrk="1" hangingPunct="1"/>
            <a:r>
              <a:rPr lang="en-US" altLang="en-US" sz="2400"/>
              <a:t>The </a:t>
            </a:r>
            <a:r>
              <a:rPr lang="en-US" altLang="en-US" sz="2400">
                <a:solidFill>
                  <a:schemeClr val="tx2"/>
                </a:solidFill>
              </a:rPr>
              <a:t>height</a:t>
            </a:r>
            <a:r>
              <a:rPr lang="en-US" altLang="en-US" sz="2400"/>
              <a:t> of an AVL tree storing n keys is O(log n)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8068F4C-B486-4087-A520-C3985E3438B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75150" y="2293938"/>
            <a:ext cx="4648200" cy="3087687"/>
          </a:xfrm>
        </p:spPr>
      </p:pic>
      <p:sp>
        <p:nvSpPr>
          <p:cNvPr id="8197" name="Footer Placeholder 5">
            <a:extLst>
              <a:ext uri="{FF2B5EF4-FFF2-40B4-BE49-F238E27FC236}">
                <a16:creationId xmlns:a16="http://schemas.microsoft.com/office/drawing/2014/main" id="{31FA071D-C0FC-42C2-9E15-FD9619F1C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AVL Trees</a:t>
            </a:r>
          </a:p>
        </p:txBody>
      </p:sp>
      <p:sp>
        <p:nvSpPr>
          <p:cNvPr id="8198" name="Slide Number Placeholder 6">
            <a:extLst>
              <a:ext uri="{FF2B5EF4-FFF2-40B4-BE49-F238E27FC236}">
                <a16:creationId xmlns:a16="http://schemas.microsoft.com/office/drawing/2014/main" id="{4FE71329-04ED-416A-BB92-3E3E66C27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CECC54A-452C-43CB-8B76-EE38C8AC46C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8199" name="Text Box 5">
            <a:extLst>
              <a:ext uri="{FF2B5EF4-FFF2-40B4-BE49-F238E27FC236}">
                <a16:creationId xmlns:a16="http://schemas.microsoft.com/office/drawing/2014/main" id="{9A5A4DC7-6511-49DB-A25E-B602D012CC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486400"/>
            <a:ext cx="41148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An example of an AVL tree where the heights are shown next to the nodes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12DA0E61-4823-4A61-B55A-849E06BEED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3048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Insertion</a:t>
            </a:r>
          </a:p>
        </p:txBody>
      </p:sp>
      <p:sp>
        <p:nvSpPr>
          <p:cNvPr id="921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7C812A1-E161-4BD3-9C12-F7EFF0099A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11160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/>
              <a:t>Insertion is as in a binary search tree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Always done by expanding an external node.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/>
              <a:t>Example: insert 54</a:t>
            </a:r>
          </a:p>
        </p:txBody>
      </p:sp>
      <p:sp>
        <p:nvSpPr>
          <p:cNvPr id="9220" name="Footer Placeholder 4">
            <a:extLst>
              <a:ext uri="{FF2B5EF4-FFF2-40B4-BE49-F238E27FC236}">
                <a16:creationId xmlns:a16="http://schemas.microsoft.com/office/drawing/2014/main" id="{D51761FD-E1CA-4386-B5E7-3267EE2C4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720975" y="63373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AVL Trees</a:t>
            </a:r>
          </a:p>
        </p:txBody>
      </p:sp>
      <p:sp>
        <p:nvSpPr>
          <p:cNvPr id="9221" name="Slide Number Placeholder 5">
            <a:extLst>
              <a:ext uri="{FF2B5EF4-FFF2-40B4-BE49-F238E27FC236}">
                <a16:creationId xmlns:a16="http://schemas.microsoft.com/office/drawing/2014/main" id="{4AB0F6A0-6F07-4A45-B733-2FBF025AF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886949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20189169-FFF8-428C-B3FF-5185F40E2E4C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23</a:t>
            </a:fld>
            <a:endParaRPr lang="en-US" altLang="en-US" sz="1400" dirty="0"/>
          </a:p>
        </p:txBody>
      </p:sp>
      <p:grpSp>
        <p:nvGrpSpPr>
          <p:cNvPr id="9222" name="Group 4">
            <a:extLst>
              <a:ext uri="{FF2B5EF4-FFF2-40B4-BE49-F238E27FC236}">
                <a16:creationId xmlns:a16="http://schemas.microsoft.com/office/drawing/2014/main" id="{0549B8AA-1E6C-4F70-AEEA-FFDBC9133571}"/>
              </a:ext>
            </a:extLst>
          </p:cNvPr>
          <p:cNvGrpSpPr>
            <a:grpSpLocks/>
          </p:cNvGrpSpPr>
          <p:nvPr/>
        </p:nvGrpSpPr>
        <p:grpSpPr bwMode="auto">
          <a:xfrm>
            <a:off x="3803650" y="2652713"/>
            <a:ext cx="2743200" cy="3429000"/>
            <a:chOff x="3696" y="1200"/>
            <a:chExt cx="1728" cy="2160"/>
          </a:xfrm>
        </p:grpSpPr>
        <p:sp>
          <p:nvSpPr>
            <p:cNvPr id="9268" name="Oval 5">
              <a:extLst>
                <a:ext uri="{FF2B5EF4-FFF2-40B4-BE49-F238E27FC236}">
                  <a16:creationId xmlns:a16="http://schemas.microsoft.com/office/drawing/2014/main" id="{8999717D-2440-4576-962C-5C31520D0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" y="1200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44</a:t>
              </a:r>
            </a:p>
          </p:txBody>
        </p:sp>
        <p:sp>
          <p:nvSpPr>
            <p:cNvPr id="9269" name="Oval 6">
              <a:extLst>
                <a:ext uri="{FF2B5EF4-FFF2-40B4-BE49-F238E27FC236}">
                  <a16:creationId xmlns:a16="http://schemas.microsoft.com/office/drawing/2014/main" id="{D89197A4-0CF0-4CAE-A1D6-DD767B7CF4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8" y="1584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9270" name="Oval 7">
              <a:extLst>
                <a:ext uri="{FF2B5EF4-FFF2-40B4-BE49-F238E27FC236}">
                  <a16:creationId xmlns:a16="http://schemas.microsoft.com/office/drawing/2014/main" id="{AE337469-B867-48D5-ABF9-7E201E90BB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2" y="1584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78</a:t>
              </a:r>
            </a:p>
          </p:txBody>
        </p:sp>
        <p:sp>
          <p:nvSpPr>
            <p:cNvPr id="9271" name="Oval 8">
              <a:extLst>
                <a:ext uri="{FF2B5EF4-FFF2-40B4-BE49-F238E27FC236}">
                  <a16:creationId xmlns:a16="http://schemas.microsoft.com/office/drawing/2014/main" id="{D4F59025-0448-4E5A-881D-4B4D31FC3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0" y="2016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9272" name="Oval 9">
              <a:extLst>
                <a:ext uri="{FF2B5EF4-FFF2-40B4-BE49-F238E27FC236}">
                  <a16:creationId xmlns:a16="http://schemas.microsoft.com/office/drawing/2014/main" id="{0477B6CD-DC0D-4EF8-8612-36211497A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2" y="2016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50</a:t>
              </a:r>
            </a:p>
          </p:txBody>
        </p:sp>
        <p:sp>
          <p:nvSpPr>
            <p:cNvPr id="9273" name="Oval 10">
              <a:extLst>
                <a:ext uri="{FF2B5EF4-FFF2-40B4-BE49-F238E27FC236}">
                  <a16:creationId xmlns:a16="http://schemas.microsoft.com/office/drawing/2014/main" id="{E5F12047-564B-41B1-B499-8E25DB83F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8" y="2016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9274" name="Oval 11">
              <a:extLst>
                <a:ext uri="{FF2B5EF4-FFF2-40B4-BE49-F238E27FC236}">
                  <a16:creationId xmlns:a16="http://schemas.microsoft.com/office/drawing/2014/main" id="{E1F23BA0-604F-4A39-87B4-1065A87001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0" y="2448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48</a:t>
              </a:r>
            </a:p>
          </p:txBody>
        </p:sp>
        <p:sp>
          <p:nvSpPr>
            <p:cNvPr id="9275" name="Oval 12">
              <a:extLst>
                <a:ext uri="{FF2B5EF4-FFF2-40B4-BE49-F238E27FC236}">
                  <a16:creationId xmlns:a16="http://schemas.microsoft.com/office/drawing/2014/main" id="{4899A552-8DE4-4705-822D-9771AD6BF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4" y="2448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62</a:t>
              </a:r>
            </a:p>
          </p:txBody>
        </p:sp>
        <p:sp>
          <p:nvSpPr>
            <p:cNvPr id="9276" name="Rectangle 13">
              <a:extLst>
                <a:ext uri="{FF2B5EF4-FFF2-40B4-BE49-F238E27FC236}">
                  <a16:creationId xmlns:a16="http://schemas.microsoft.com/office/drawing/2014/main" id="{FF0F64D4-B3B9-430D-959D-191F3E87C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1976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77" name="Rectangle 14">
              <a:extLst>
                <a:ext uri="{FF2B5EF4-FFF2-40B4-BE49-F238E27FC236}">
                  <a16:creationId xmlns:a16="http://schemas.microsoft.com/office/drawing/2014/main" id="{3B5C833B-CE53-432C-8B3F-00E39D16D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2408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78" name="Rectangle 15">
              <a:extLst>
                <a:ext uri="{FF2B5EF4-FFF2-40B4-BE49-F238E27FC236}">
                  <a16:creationId xmlns:a16="http://schemas.microsoft.com/office/drawing/2014/main" id="{93982626-0FAF-46CF-B3BA-A811F1972E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2408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79" name="Rectangle 16">
              <a:extLst>
                <a:ext uri="{FF2B5EF4-FFF2-40B4-BE49-F238E27FC236}">
                  <a16:creationId xmlns:a16="http://schemas.microsoft.com/office/drawing/2014/main" id="{B2A4BDBD-3338-49DC-9894-E35A7823A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840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80" name="Rectangle 17">
              <a:extLst>
                <a:ext uri="{FF2B5EF4-FFF2-40B4-BE49-F238E27FC236}">
                  <a16:creationId xmlns:a16="http://schemas.microsoft.com/office/drawing/2014/main" id="{62CD4A6E-DF56-49F6-B067-D288AAB6DE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4" y="2840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81" name="Rectangle 18">
              <a:extLst>
                <a:ext uri="{FF2B5EF4-FFF2-40B4-BE49-F238E27FC236}">
                  <a16:creationId xmlns:a16="http://schemas.microsoft.com/office/drawing/2014/main" id="{E1E58BB4-2B2A-4393-9C86-59BE5C0AC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2840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82" name="Rectangle 19">
              <a:extLst>
                <a:ext uri="{FF2B5EF4-FFF2-40B4-BE49-F238E27FC236}">
                  <a16:creationId xmlns:a16="http://schemas.microsoft.com/office/drawing/2014/main" id="{C4ABD32E-D241-4CC3-A113-F255B3A89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408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83" name="Rectangle 20">
              <a:extLst>
                <a:ext uri="{FF2B5EF4-FFF2-40B4-BE49-F238E27FC236}">
                  <a16:creationId xmlns:a16="http://schemas.microsoft.com/office/drawing/2014/main" id="{0DCA5286-FB7D-4AE2-936A-F7A46A6D73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" y="2408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9284" name="AutoShape 21">
              <a:extLst>
                <a:ext uri="{FF2B5EF4-FFF2-40B4-BE49-F238E27FC236}">
                  <a16:creationId xmlns:a16="http://schemas.microsoft.com/office/drawing/2014/main" id="{2DB5E624-C0DA-4AF2-AF7C-7D04E282F87A}"/>
                </a:ext>
              </a:extLst>
            </p:cNvPr>
            <p:cNvCxnSpPr>
              <a:cxnSpLocks noChangeShapeType="1"/>
              <a:stCxn id="9268" idx="4"/>
              <a:endCxn id="9269" idx="0"/>
            </p:cNvCxnSpPr>
            <p:nvPr/>
          </p:nvCxnSpPr>
          <p:spPr bwMode="auto">
            <a:xfrm flipH="1">
              <a:off x="3889" y="1454"/>
              <a:ext cx="504" cy="13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5" name="AutoShape 22">
              <a:extLst>
                <a:ext uri="{FF2B5EF4-FFF2-40B4-BE49-F238E27FC236}">
                  <a16:creationId xmlns:a16="http://schemas.microsoft.com/office/drawing/2014/main" id="{E7C50DFB-9E5D-431B-8382-6DC4DD0E4F6B}"/>
                </a:ext>
              </a:extLst>
            </p:cNvPr>
            <p:cNvCxnSpPr>
              <a:cxnSpLocks noChangeShapeType="1"/>
              <a:stCxn id="9269" idx="4"/>
              <a:endCxn id="9276" idx="0"/>
            </p:cNvCxnSpPr>
            <p:nvPr/>
          </p:nvCxnSpPr>
          <p:spPr bwMode="auto">
            <a:xfrm flipH="1">
              <a:off x="3744" y="1838"/>
              <a:ext cx="145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6" name="AutoShape 23">
              <a:extLst>
                <a:ext uri="{FF2B5EF4-FFF2-40B4-BE49-F238E27FC236}">
                  <a16:creationId xmlns:a16="http://schemas.microsoft.com/office/drawing/2014/main" id="{3A4206C6-BD9F-4999-90B6-7DC989271738}"/>
                </a:ext>
              </a:extLst>
            </p:cNvPr>
            <p:cNvCxnSpPr>
              <a:cxnSpLocks noChangeShapeType="1"/>
              <a:stCxn id="9269" idx="4"/>
              <a:endCxn id="9271" idx="0"/>
            </p:cNvCxnSpPr>
            <p:nvPr/>
          </p:nvCxnSpPr>
          <p:spPr bwMode="auto">
            <a:xfrm>
              <a:off x="3889" y="1838"/>
              <a:ext cx="132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7" name="AutoShape 24">
              <a:extLst>
                <a:ext uri="{FF2B5EF4-FFF2-40B4-BE49-F238E27FC236}">
                  <a16:creationId xmlns:a16="http://schemas.microsoft.com/office/drawing/2014/main" id="{79808DCC-FECE-488C-A870-FF58B60248C5}"/>
                </a:ext>
              </a:extLst>
            </p:cNvPr>
            <p:cNvCxnSpPr>
              <a:cxnSpLocks noChangeShapeType="1"/>
              <a:stCxn id="9268" idx="4"/>
              <a:endCxn id="9270" idx="0"/>
            </p:cNvCxnSpPr>
            <p:nvPr/>
          </p:nvCxnSpPr>
          <p:spPr bwMode="auto">
            <a:xfrm>
              <a:off x="4393" y="1454"/>
              <a:ext cx="540" cy="13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8" name="AutoShape 25">
              <a:extLst>
                <a:ext uri="{FF2B5EF4-FFF2-40B4-BE49-F238E27FC236}">
                  <a16:creationId xmlns:a16="http://schemas.microsoft.com/office/drawing/2014/main" id="{72335402-6B3A-4E28-A2BC-DCF17B70BC34}"/>
                </a:ext>
              </a:extLst>
            </p:cNvPr>
            <p:cNvCxnSpPr>
              <a:cxnSpLocks noChangeShapeType="1"/>
              <a:stCxn id="9270" idx="4"/>
              <a:endCxn id="9272" idx="0"/>
            </p:cNvCxnSpPr>
            <p:nvPr/>
          </p:nvCxnSpPr>
          <p:spPr bwMode="auto">
            <a:xfrm flipH="1">
              <a:off x="4633" y="1838"/>
              <a:ext cx="300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89" name="AutoShape 26">
              <a:extLst>
                <a:ext uri="{FF2B5EF4-FFF2-40B4-BE49-F238E27FC236}">
                  <a16:creationId xmlns:a16="http://schemas.microsoft.com/office/drawing/2014/main" id="{75B5ADAD-6A40-4865-9E6F-C441AA604A2B}"/>
                </a:ext>
              </a:extLst>
            </p:cNvPr>
            <p:cNvCxnSpPr>
              <a:cxnSpLocks noChangeShapeType="1"/>
              <a:stCxn id="9270" idx="4"/>
              <a:endCxn id="9273" idx="0"/>
            </p:cNvCxnSpPr>
            <p:nvPr/>
          </p:nvCxnSpPr>
          <p:spPr bwMode="auto">
            <a:xfrm>
              <a:off x="4933" y="1838"/>
              <a:ext cx="336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0" name="AutoShape 27">
              <a:extLst>
                <a:ext uri="{FF2B5EF4-FFF2-40B4-BE49-F238E27FC236}">
                  <a16:creationId xmlns:a16="http://schemas.microsoft.com/office/drawing/2014/main" id="{235D2A77-BA2D-4B51-AA96-CB2730BDCABE}"/>
                </a:ext>
              </a:extLst>
            </p:cNvPr>
            <p:cNvCxnSpPr>
              <a:cxnSpLocks noChangeShapeType="1"/>
              <a:stCxn id="9272" idx="4"/>
              <a:endCxn id="9274" idx="0"/>
            </p:cNvCxnSpPr>
            <p:nvPr/>
          </p:nvCxnSpPr>
          <p:spPr bwMode="auto">
            <a:xfrm flipH="1">
              <a:off x="4411" y="2270"/>
              <a:ext cx="222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1" name="AutoShape 28">
              <a:extLst>
                <a:ext uri="{FF2B5EF4-FFF2-40B4-BE49-F238E27FC236}">
                  <a16:creationId xmlns:a16="http://schemas.microsoft.com/office/drawing/2014/main" id="{D41E8BAC-39AF-40A6-A94A-870945E42F7F}"/>
                </a:ext>
              </a:extLst>
            </p:cNvPr>
            <p:cNvCxnSpPr>
              <a:cxnSpLocks noChangeShapeType="1"/>
              <a:stCxn id="9271" idx="4"/>
              <a:endCxn id="9277" idx="0"/>
            </p:cNvCxnSpPr>
            <p:nvPr/>
          </p:nvCxnSpPr>
          <p:spPr bwMode="auto">
            <a:xfrm flipH="1">
              <a:off x="3936" y="2270"/>
              <a:ext cx="85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2" name="AutoShape 29">
              <a:extLst>
                <a:ext uri="{FF2B5EF4-FFF2-40B4-BE49-F238E27FC236}">
                  <a16:creationId xmlns:a16="http://schemas.microsoft.com/office/drawing/2014/main" id="{E4D7C28B-9DCF-4ACA-890B-27A45847711D}"/>
                </a:ext>
              </a:extLst>
            </p:cNvPr>
            <p:cNvCxnSpPr>
              <a:cxnSpLocks noChangeShapeType="1"/>
              <a:stCxn id="9271" idx="4"/>
              <a:endCxn id="9278" idx="0"/>
            </p:cNvCxnSpPr>
            <p:nvPr/>
          </p:nvCxnSpPr>
          <p:spPr bwMode="auto">
            <a:xfrm>
              <a:off x="4021" y="2270"/>
              <a:ext cx="107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3" name="AutoShape 30">
              <a:extLst>
                <a:ext uri="{FF2B5EF4-FFF2-40B4-BE49-F238E27FC236}">
                  <a16:creationId xmlns:a16="http://schemas.microsoft.com/office/drawing/2014/main" id="{4A9DBABB-916F-415C-95BD-7EE12751B160}"/>
                </a:ext>
              </a:extLst>
            </p:cNvPr>
            <p:cNvCxnSpPr>
              <a:cxnSpLocks noChangeShapeType="1"/>
              <a:stCxn id="9274" idx="4"/>
              <a:endCxn id="9279" idx="0"/>
            </p:cNvCxnSpPr>
            <p:nvPr/>
          </p:nvCxnSpPr>
          <p:spPr bwMode="auto">
            <a:xfrm flipH="1">
              <a:off x="4320" y="2702"/>
              <a:ext cx="91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4" name="AutoShape 31">
              <a:extLst>
                <a:ext uri="{FF2B5EF4-FFF2-40B4-BE49-F238E27FC236}">
                  <a16:creationId xmlns:a16="http://schemas.microsoft.com/office/drawing/2014/main" id="{6E218510-4421-45C2-A407-E4EAE195DE01}"/>
                </a:ext>
              </a:extLst>
            </p:cNvPr>
            <p:cNvCxnSpPr>
              <a:cxnSpLocks noChangeShapeType="1"/>
              <a:stCxn id="9274" idx="4"/>
              <a:endCxn id="9280" idx="0"/>
            </p:cNvCxnSpPr>
            <p:nvPr/>
          </p:nvCxnSpPr>
          <p:spPr bwMode="auto">
            <a:xfrm>
              <a:off x="4411" y="2702"/>
              <a:ext cx="101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5" name="AutoShape 32">
              <a:extLst>
                <a:ext uri="{FF2B5EF4-FFF2-40B4-BE49-F238E27FC236}">
                  <a16:creationId xmlns:a16="http://schemas.microsoft.com/office/drawing/2014/main" id="{592301C7-73AC-464B-99A8-544EC1E652B9}"/>
                </a:ext>
              </a:extLst>
            </p:cNvPr>
            <p:cNvCxnSpPr>
              <a:cxnSpLocks noChangeShapeType="1"/>
              <a:stCxn id="9275" idx="4"/>
              <a:endCxn id="9300" idx="0"/>
            </p:cNvCxnSpPr>
            <p:nvPr/>
          </p:nvCxnSpPr>
          <p:spPr bwMode="auto">
            <a:xfrm flipH="1">
              <a:off x="4758" y="2702"/>
              <a:ext cx="127" cy="161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6" name="AutoShape 33">
              <a:extLst>
                <a:ext uri="{FF2B5EF4-FFF2-40B4-BE49-F238E27FC236}">
                  <a16:creationId xmlns:a16="http://schemas.microsoft.com/office/drawing/2014/main" id="{BFDD2A79-A848-4152-B48F-7E198E673094}"/>
                </a:ext>
              </a:extLst>
            </p:cNvPr>
            <p:cNvCxnSpPr>
              <a:cxnSpLocks noChangeShapeType="1"/>
              <a:stCxn id="9275" idx="4"/>
              <a:endCxn id="9281" idx="0"/>
            </p:cNvCxnSpPr>
            <p:nvPr/>
          </p:nvCxnSpPr>
          <p:spPr bwMode="auto">
            <a:xfrm>
              <a:off x="4885" y="2702"/>
              <a:ext cx="107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7" name="AutoShape 34">
              <a:extLst>
                <a:ext uri="{FF2B5EF4-FFF2-40B4-BE49-F238E27FC236}">
                  <a16:creationId xmlns:a16="http://schemas.microsoft.com/office/drawing/2014/main" id="{806F3BFD-3FCB-4971-AFF2-F2B6D3C32596}"/>
                </a:ext>
              </a:extLst>
            </p:cNvPr>
            <p:cNvCxnSpPr>
              <a:cxnSpLocks noChangeShapeType="1"/>
              <a:stCxn id="9272" idx="4"/>
              <a:endCxn id="9275" idx="0"/>
            </p:cNvCxnSpPr>
            <p:nvPr/>
          </p:nvCxnSpPr>
          <p:spPr bwMode="auto">
            <a:xfrm>
              <a:off x="4633" y="2270"/>
              <a:ext cx="252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8" name="AutoShape 35">
              <a:extLst>
                <a:ext uri="{FF2B5EF4-FFF2-40B4-BE49-F238E27FC236}">
                  <a16:creationId xmlns:a16="http://schemas.microsoft.com/office/drawing/2014/main" id="{23F0238D-546E-4E1F-BBC1-4D9FF017A348}"/>
                </a:ext>
              </a:extLst>
            </p:cNvPr>
            <p:cNvCxnSpPr>
              <a:cxnSpLocks noChangeShapeType="1"/>
              <a:stCxn id="9273" idx="4"/>
              <a:endCxn id="9282" idx="0"/>
            </p:cNvCxnSpPr>
            <p:nvPr/>
          </p:nvCxnSpPr>
          <p:spPr bwMode="auto">
            <a:xfrm flipH="1">
              <a:off x="5184" y="2270"/>
              <a:ext cx="85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99" name="AutoShape 36">
              <a:extLst>
                <a:ext uri="{FF2B5EF4-FFF2-40B4-BE49-F238E27FC236}">
                  <a16:creationId xmlns:a16="http://schemas.microsoft.com/office/drawing/2014/main" id="{F9563702-01F1-4CEB-98A5-F2FE2800274E}"/>
                </a:ext>
              </a:extLst>
            </p:cNvPr>
            <p:cNvCxnSpPr>
              <a:cxnSpLocks noChangeShapeType="1"/>
              <a:stCxn id="9273" idx="4"/>
              <a:endCxn id="9283" idx="0"/>
            </p:cNvCxnSpPr>
            <p:nvPr/>
          </p:nvCxnSpPr>
          <p:spPr bwMode="auto">
            <a:xfrm>
              <a:off x="5269" y="2270"/>
              <a:ext cx="107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300" name="Oval 37">
              <a:extLst>
                <a:ext uri="{FF2B5EF4-FFF2-40B4-BE49-F238E27FC236}">
                  <a16:creationId xmlns:a16="http://schemas.microsoft.com/office/drawing/2014/main" id="{025A5B92-0B1A-4511-954E-564605164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" y="2863"/>
              <a:ext cx="323" cy="27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 b="1">
                  <a:latin typeface="Times New Roman" panose="02020603050405020304" pitchFamily="18" charset="0"/>
                </a:rPr>
                <a:t>54</a:t>
              </a:r>
            </a:p>
          </p:txBody>
        </p:sp>
        <p:sp>
          <p:nvSpPr>
            <p:cNvPr id="9301" name="Rectangle 38">
              <a:extLst>
                <a:ext uri="{FF2B5EF4-FFF2-40B4-BE49-F238E27FC236}">
                  <a16:creationId xmlns:a16="http://schemas.microsoft.com/office/drawing/2014/main" id="{90D046DD-2FED-4BF6-9BC8-6B378F8605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3264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302" name="Rectangle 39">
              <a:extLst>
                <a:ext uri="{FF2B5EF4-FFF2-40B4-BE49-F238E27FC236}">
                  <a16:creationId xmlns:a16="http://schemas.microsoft.com/office/drawing/2014/main" id="{4274B83F-5FEF-4D7C-BC73-19D35E06A4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0" y="3264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9303" name="AutoShape 40">
              <a:extLst>
                <a:ext uri="{FF2B5EF4-FFF2-40B4-BE49-F238E27FC236}">
                  <a16:creationId xmlns:a16="http://schemas.microsoft.com/office/drawing/2014/main" id="{85972474-71BC-410E-A0F9-E84B9636BEA1}"/>
                </a:ext>
              </a:extLst>
            </p:cNvPr>
            <p:cNvCxnSpPr>
              <a:cxnSpLocks noChangeShapeType="1"/>
              <a:stCxn id="9300" idx="4"/>
              <a:endCxn id="9301" idx="0"/>
            </p:cNvCxnSpPr>
            <p:nvPr/>
          </p:nvCxnSpPr>
          <p:spPr bwMode="auto">
            <a:xfrm flipH="1">
              <a:off x="4666" y="3136"/>
              <a:ext cx="92" cy="12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04" name="AutoShape 41">
              <a:extLst>
                <a:ext uri="{FF2B5EF4-FFF2-40B4-BE49-F238E27FC236}">
                  <a16:creationId xmlns:a16="http://schemas.microsoft.com/office/drawing/2014/main" id="{EDBBE215-7904-4CB0-B11B-4A97CC3BB978}"/>
                </a:ext>
              </a:extLst>
            </p:cNvPr>
            <p:cNvCxnSpPr>
              <a:cxnSpLocks noChangeShapeType="1"/>
              <a:stCxn id="9300" idx="4"/>
              <a:endCxn id="9302" idx="0"/>
            </p:cNvCxnSpPr>
            <p:nvPr/>
          </p:nvCxnSpPr>
          <p:spPr bwMode="auto">
            <a:xfrm>
              <a:off x="4758" y="3136"/>
              <a:ext cx="100" cy="12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223" name="Text Box 42">
            <a:extLst>
              <a:ext uri="{FF2B5EF4-FFF2-40B4-BE49-F238E27FC236}">
                <a16:creationId xmlns:a16="http://schemas.microsoft.com/office/drawing/2014/main" id="{2C6A72E3-86AE-45F0-BA05-B77F471EAF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675" y="5608638"/>
            <a:ext cx="3127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accent2"/>
                </a:solidFill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9224" name="Text Box 43">
            <a:extLst>
              <a:ext uri="{FF2B5EF4-FFF2-40B4-BE49-F238E27FC236}">
                <a16:creationId xmlns:a16="http://schemas.microsoft.com/office/drawing/2014/main" id="{3852E496-8500-4D95-934B-909DB27234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2825" y="4814888"/>
            <a:ext cx="4619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accent2"/>
                </a:solidFill>
                <a:latin typeface="Times New Roman" panose="02020603050405020304" pitchFamily="18" charset="0"/>
              </a:rPr>
              <a:t>b=x</a:t>
            </a:r>
          </a:p>
        </p:txBody>
      </p:sp>
      <p:sp>
        <p:nvSpPr>
          <p:cNvPr id="9225" name="Text Box 44">
            <a:extLst>
              <a:ext uri="{FF2B5EF4-FFF2-40B4-BE49-F238E27FC236}">
                <a16:creationId xmlns:a16="http://schemas.microsoft.com/office/drawing/2014/main" id="{DC13988F-4FB9-4EEF-AF90-8DAB175B05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588" y="3529013"/>
            <a:ext cx="452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accent2"/>
                </a:solidFill>
                <a:latin typeface="Times New Roman" panose="02020603050405020304" pitchFamily="18" charset="0"/>
              </a:rPr>
              <a:t>a=y</a:t>
            </a:r>
          </a:p>
        </p:txBody>
      </p:sp>
      <p:sp>
        <p:nvSpPr>
          <p:cNvPr id="9226" name="Text Box 45">
            <a:extLst>
              <a:ext uri="{FF2B5EF4-FFF2-40B4-BE49-F238E27FC236}">
                <a16:creationId xmlns:a16="http://schemas.microsoft.com/office/drawing/2014/main" id="{C6A6AC89-97B1-4353-91DB-3FE8F363C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688" y="3205163"/>
            <a:ext cx="44291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solidFill>
                  <a:schemeClr val="accent2"/>
                </a:solidFill>
                <a:latin typeface="Times New Roman" panose="02020603050405020304" pitchFamily="18" charset="0"/>
              </a:rPr>
              <a:t>c=z</a:t>
            </a:r>
          </a:p>
        </p:txBody>
      </p:sp>
      <p:sp>
        <p:nvSpPr>
          <p:cNvPr id="9227" name="Line 46">
            <a:extLst>
              <a:ext uri="{FF2B5EF4-FFF2-40B4-BE49-F238E27FC236}">
                <a16:creationId xmlns:a16="http://schemas.microsoft.com/office/drawing/2014/main" id="{125BB463-8012-4385-8C7F-BC05AA6845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2850" y="5588000"/>
            <a:ext cx="228600" cy="16827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28" name="Line 47">
            <a:extLst>
              <a:ext uri="{FF2B5EF4-FFF2-40B4-BE49-F238E27FC236}">
                <a16:creationId xmlns:a16="http://schemas.microsoft.com/office/drawing/2014/main" id="{1050DBA5-6CA3-4A69-AA10-AF7CCFAE5C83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6650" y="3795713"/>
            <a:ext cx="1524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29" name="Line 48">
            <a:extLst>
              <a:ext uri="{FF2B5EF4-FFF2-40B4-BE49-F238E27FC236}">
                <a16:creationId xmlns:a16="http://schemas.microsoft.com/office/drawing/2014/main" id="{2D52A90D-AB83-4114-B147-CE9D886E61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3450" y="3357563"/>
            <a:ext cx="3048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9230" name="Line 49">
            <a:extLst>
              <a:ext uri="{FF2B5EF4-FFF2-40B4-BE49-F238E27FC236}">
                <a16:creationId xmlns:a16="http://schemas.microsoft.com/office/drawing/2014/main" id="{5FEB156A-ACAA-4FC1-98E6-12E1390A5B7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899150" y="4795838"/>
            <a:ext cx="228600" cy="15240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9231" name="Group 88">
            <a:extLst>
              <a:ext uri="{FF2B5EF4-FFF2-40B4-BE49-F238E27FC236}">
                <a16:creationId xmlns:a16="http://schemas.microsoft.com/office/drawing/2014/main" id="{425A0001-ED44-422B-9609-B82701085C63}"/>
              </a:ext>
            </a:extLst>
          </p:cNvPr>
          <p:cNvGrpSpPr>
            <a:grpSpLocks/>
          </p:cNvGrpSpPr>
          <p:nvPr/>
        </p:nvGrpSpPr>
        <p:grpSpPr bwMode="auto">
          <a:xfrm>
            <a:off x="603250" y="2652713"/>
            <a:ext cx="2743200" cy="2755900"/>
            <a:chOff x="3840" y="1882"/>
            <a:chExt cx="1728" cy="1736"/>
          </a:xfrm>
        </p:grpSpPr>
        <p:sp>
          <p:nvSpPr>
            <p:cNvPr id="9235" name="Oval 89">
              <a:extLst>
                <a:ext uri="{FF2B5EF4-FFF2-40B4-BE49-F238E27FC236}">
                  <a16:creationId xmlns:a16="http://schemas.microsoft.com/office/drawing/2014/main" id="{54146F8F-1CC5-4F0E-AAA8-8C54BB259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882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44</a:t>
              </a:r>
            </a:p>
          </p:txBody>
        </p:sp>
        <p:sp>
          <p:nvSpPr>
            <p:cNvPr id="9236" name="Oval 90">
              <a:extLst>
                <a:ext uri="{FF2B5EF4-FFF2-40B4-BE49-F238E27FC236}">
                  <a16:creationId xmlns:a16="http://schemas.microsoft.com/office/drawing/2014/main" id="{54EDA489-75DB-42AC-BFFE-355380806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2" y="2266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9237" name="Oval 91">
              <a:extLst>
                <a:ext uri="{FF2B5EF4-FFF2-40B4-BE49-F238E27FC236}">
                  <a16:creationId xmlns:a16="http://schemas.microsoft.com/office/drawing/2014/main" id="{F1961FC4-365D-40F7-9215-1B4D34164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2266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78</a:t>
              </a:r>
            </a:p>
          </p:txBody>
        </p:sp>
        <p:sp>
          <p:nvSpPr>
            <p:cNvPr id="9238" name="Oval 92">
              <a:extLst>
                <a:ext uri="{FF2B5EF4-FFF2-40B4-BE49-F238E27FC236}">
                  <a16:creationId xmlns:a16="http://schemas.microsoft.com/office/drawing/2014/main" id="{7C797AF8-460D-4E0E-B0B6-06D25FF33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4" y="2698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9239" name="Oval 93">
              <a:extLst>
                <a:ext uri="{FF2B5EF4-FFF2-40B4-BE49-F238E27FC236}">
                  <a16:creationId xmlns:a16="http://schemas.microsoft.com/office/drawing/2014/main" id="{BBB6500B-623E-4243-895B-97EAAEF6A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36" y="2698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50</a:t>
              </a:r>
            </a:p>
          </p:txBody>
        </p:sp>
        <p:sp>
          <p:nvSpPr>
            <p:cNvPr id="9240" name="Oval 94">
              <a:extLst>
                <a:ext uri="{FF2B5EF4-FFF2-40B4-BE49-F238E27FC236}">
                  <a16:creationId xmlns:a16="http://schemas.microsoft.com/office/drawing/2014/main" id="{CFE95AF6-AE97-48FE-83DF-98ACC701C4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72" y="2698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9241" name="Oval 95">
              <a:extLst>
                <a:ext uri="{FF2B5EF4-FFF2-40B4-BE49-F238E27FC236}">
                  <a16:creationId xmlns:a16="http://schemas.microsoft.com/office/drawing/2014/main" id="{ACB77B04-6621-4EAC-A434-0755B4F10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4" y="3130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48</a:t>
              </a:r>
            </a:p>
          </p:txBody>
        </p:sp>
        <p:sp>
          <p:nvSpPr>
            <p:cNvPr id="9242" name="Oval 96">
              <a:extLst>
                <a:ext uri="{FF2B5EF4-FFF2-40B4-BE49-F238E27FC236}">
                  <a16:creationId xmlns:a16="http://schemas.microsoft.com/office/drawing/2014/main" id="{F306A48C-7372-4ACA-BAD3-600FB4137D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8" y="3130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62</a:t>
              </a:r>
            </a:p>
          </p:txBody>
        </p:sp>
        <p:sp>
          <p:nvSpPr>
            <p:cNvPr id="9243" name="Rectangle 97">
              <a:extLst>
                <a:ext uri="{FF2B5EF4-FFF2-40B4-BE49-F238E27FC236}">
                  <a16:creationId xmlns:a16="http://schemas.microsoft.com/office/drawing/2014/main" id="{5B0D79B9-8EC2-4DD0-A468-7E20E38CF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658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44" name="Rectangle 98">
              <a:extLst>
                <a:ext uri="{FF2B5EF4-FFF2-40B4-BE49-F238E27FC236}">
                  <a16:creationId xmlns:a16="http://schemas.microsoft.com/office/drawing/2014/main" id="{3A9C5ED9-ECCF-4D76-AA29-26BE62153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3090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45" name="Rectangle 99">
              <a:extLst>
                <a:ext uri="{FF2B5EF4-FFF2-40B4-BE49-F238E27FC236}">
                  <a16:creationId xmlns:a16="http://schemas.microsoft.com/office/drawing/2014/main" id="{EEFD99D4-6AA8-4696-BCB2-2BAD7DEB09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3090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46" name="Rectangle 100">
              <a:extLst>
                <a:ext uri="{FF2B5EF4-FFF2-40B4-BE49-F238E27FC236}">
                  <a16:creationId xmlns:a16="http://schemas.microsoft.com/office/drawing/2014/main" id="{AEECEEAA-C20F-4B2A-BD2B-5C3AC636CE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3522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47" name="Rectangle 101">
              <a:extLst>
                <a:ext uri="{FF2B5EF4-FFF2-40B4-BE49-F238E27FC236}">
                  <a16:creationId xmlns:a16="http://schemas.microsoft.com/office/drawing/2014/main" id="{3AA96C08-18E2-4AA2-9F47-313A100A84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3522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48" name="Rectangle 102">
              <a:extLst>
                <a:ext uri="{FF2B5EF4-FFF2-40B4-BE49-F238E27FC236}">
                  <a16:creationId xmlns:a16="http://schemas.microsoft.com/office/drawing/2014/main" id="{46CB9C56-D515-4184-8329-43C9323E52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3522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49" name="Rectangle 103">
              <a:extLst>
                <a:ext uri="{FF2B5EF4-FFF2-40B4-BE49-F238E27FC236}">
                  <a16:creationId xmlns:a16="http://schemas.microsoft.com/office/drawing/2014/main" id="{8A3093BE-E73B-444E-B834-33ED62573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8" y="3522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50" name="Rectangle 104">
              <a:extLst>
                <a:ext uri="{FF2B5EF4-FFF2-40B4-BE49-F238E27FC236}">
                  <a16:creationId xmlns:a16="http://schemas.microsoft.com/office/drawing/2014/main" id="{BDF854D4-D14B-41CB-AEA3-2513124ADE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0" y="3090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9251" name="Rectangle 105">
              <a:extLst>
                <a:ext uri="{FF2B5EF4-FFF2-40B4-BE49-F238E27FC236}">
                  <a16:creationId xmlns:a16="http://schemas.microsoft.com/office/drawing/2014/main" id="{0CB1CD63-6C62-48FA-9CA0-BC90F9B77D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2" y="3090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9252" name="AutoShape 106">
              <a:extLst>
                <a:ext uri="{FF2B5EF4-FFF2-40B4-BE49-F238E27FC236}">
                  <a16:creationId xmlns:a16="http://schemas.microsoft.com/office/drawing/2014/main" id="{35CB1C04-F1DB-4A98-A41D-6499BA0EEA54}"/>
                </a:ext>
              </a:extLst>
            </p:cNvPr>
            <p:cNvCxnSpPr>
              <a:cxnSpLocks noChangeShapeType="1"/>
              <a:stCxn id="9235" idx="4"/>
              <a:endCxn id="9236" idx="0"/>
            </p:cNvCxnSpPr>
            <p:nvPr/>
          </p:nvCxnSpPr>
          <p:spPr bwMode="auto">
            <a:xfrm flipH="1">
              <a:off x="4033" y="2136"/>
              <a:ext cx="504" cy="13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3" name="AutoShape 107">
              <a:extLst>
                <a:ext uri="{FF2B5EF4-FFF2-40B4-BE49-F238E27FC236}">
                  <a16:creationId xmlns:a16="http://schemas.microsoft.com/office/drawing/2014/main" id="{0665D96D-0B4C-48DF-89F6-EEA5C47B8D4C}"/>
                </a:ext>
              </a:extLst>
            </p:cNvPr>
            <p:cNvCxnSpPr>
              <a:cxnSpLocks noChangeShapeType="1"/>
              <a:stCxn id="9236" idx="4"/>
              <a:endCxn id="9243" idx="0"/>
            </p:cNvCxnSpPr>
            <p:nvPr/>
          </p:nvCxnSpPr>
          <p:spPr bwMode="auto">
            <a:xfrm flipH="1">
              <a:off x="3888" y="2520"/>
              <a:ext cx="145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4" name="AutoShape 108">
              <a:extLst>
                <a:ext uri="{FF2B5EF4-FFF2-40B4-BE49-F238E27FC236}">
                  <a16:creationId xmlns:a16="http://schemas.microsoft.com/office/drawing/2014/main" id="{D532DC13-A56F-4116-9A55-B18C6A746D7C}"/>
                </a:ext>
              </a:extLst>
            </p:cNvPr>
            <p:cNvCxnSpPr>
              <a:cxnSpLocks noChangeShapeType="1"/>
              <a:stCxn id="9236" idx="4"/>
              <a:endCxn id="9238" idx="0"/>
            </p:cNvCxnSpPr>
            <p:nvPr/>
          </p:nvCxnSpPr>
          <p:spPr bwMode="auto">
            <a:xfrm>
              <a:off x="4033" y="2520"/>
              <a:ext cx="132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5" name="AutoShape 109">
              <a:extLst>
                <a:ext uri="{FF2B5EF4-FFF2-40B4-BE49-F238E27FC236}">
                  <a16:creationId xmlns:a16="http://schemas.microsoft.com/office/drawing/2014/main" id="{0656E151-DC6E-4614-B1FE-348F9E4F43C0}"/>
                </a:ext>
              </a:extLst>
            </p:cNvPr>
            <p:cNvCxnSpPr>
              <a:cxnSpLocks noChangeShapeType="1"/>
              <a:stCxn id="9235" idx="4"/>
              <a:endCxn id="9237" idx="0"/>
            </p:cNvCxnSpPr>
            <p:nvPr/>
          </p:nvCxnSpPr>
          <p:spPr bwMode="auto">
            <a:xfrm>
              <a:off x="4537" y="2136"/>
              <a:ext cx="540" cy="13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6" name="AutoShape 110">
              <a:extLst>
                <a:ext uri="{FF2B5EF4-FFF2-40B4-BE49-F238E27FC236}">
                  <a16:creationId xmlns:a16="http://schemas.microsoft.com/office/drawing/2014/main" id="{3773367C-6818-4BC4-B049-21D77BD18EA5}"/>
                </a:ext>
              </a:extLst>
            </p:cNvPr>
            <p:cNvCxnSpPr>
              <a:cxnSpLocks noChangeShapeType="1"/>
              <a:stCxn id="9237" idx="4"/>
              <a:endCxn id="9239" idx="0"/>
            </p:cNvCxnSpPr>
            <p:nvPr/>
          </p:nvCxnSpPr>
          <p:spPr bwMode="auto">
            <a:xfrm flipH="1">
              <a:off x="4777" y="2520"/>
              <a:ext cx="300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7" name="AutoShape 111">
              <a:extLst>
                <a:ext uri="{FF2B5EF4-FFF2-40B4-BE49-F238E27FC236}">
                  <a16:creationId xmlns:a16="http://schemas.microsoft.com/office/drawing/2014/main" id="{433A4DCC-BDE9-4908-A30F-F16869150CF6}"/>
                </a:ext>
              </a:extLst>
            </p:cNvPr>
            <p:cNvCxnSpPr>
              <a:cxnSpLocks noChangeShapeType="1"/>
              <a:stCxn id="9237" idx="4"/>
              <a:endCxn id="9240" idx="0"/>
            </p:cNvCxnSpPr>
            <p:nvPr/>
          </p:nvCxnSpPr>
          <p:spPr bwMode="auto">
            <a:xfrm>
              <a:off x="5077" y="2520"/>
              <a:ext cx="336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8" name="AutoShape 112">
              <a:extLst>
                <a:ext uri="{FF2B5EF4-FFF2-40B4-BE49-F238E27FC236}">
                  <a16:creationId xmlns:a16="http://schemas.microsoft.com/office/drawing/2014/main" id="{E75F8FF1-9452-41F1-B7AB-DED2A06FCC7A}"/>
                </a:ext>
              </a:extLst>
            </p:cNvPr>
            <p:cNvCxnSpPr>
              <a:cxnSpLocks noChangeShapeType="1"/>
              <a:stCxn id="9239" idx="4"/>
              <a:endCxn id="9241" idx="0"/>
            </p:cNvCxnSpPr>
            <p:nvPr/>
          </p:nvCxnSpPr>
          <p:spPr bwMode="auto">
            <a:xfrm flipH="1">
              <a:off x="4555" y="2952"/>
              <a:ext cx="222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59" name="AutoShape 113">
              <a:extLst>
                <a:ext uri="{FF2B5EF4-FFF2-40B4-BE49-F238E27FC236}">
                  <a16:creationId xmlns:a16="http://schemas.microsoft.com/office/drawing/2014/main" id="{C935CD41-337C-45F6-8B6C-EED9EBF60C8C}"/>
                </a:ext>
              </a:extLst>
            </p:cNvPr>
            <p:cNvCxnSpPr>
              <a:cxnSpLocks noChangeShapeType="1"/>
              <a:stCxn id="9238" idx="4"/>
              <a:endCxn id="9244" idx="0"/>
            </p:cNvCxnSpPr>
            <p:nvPr/>
          </p:nvCxnSpPr>
          <p:spPr bwMode="auto">
            <a:xfrm flipH="1">
              <a:off x="4080" y="2952"/>
              <a:ext cx="85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60" name="AutoShape 114">
              <a:extLst>
                <a:ext uri="{FF2B5EF4-FFF2-40B4-BE49-F238E27FC236}">
                  <a16:creationId xmlns:a16="http://schemas.microsoft.com/office/drawing/2014/main" id="{758D59C5-F43A-4587-B65E-F95FDF200B99}"/>
                </a:ext>
              </a:extLst>
            </p:cNvPr>
            <p:cNvCxnSpPr>
              <a:cxnSpLocks noChangeShapeType="1"/>
              <a:stCxn id="9238" idx="4"/>
              <a:endCxn id="9245" idx="0"/>
            </p:cNvCxnSpPr>
            <p:nvPr/>
          </p:nvCxnSpPr>
          <p:spPr bwMode="auto">
            <a:xfrm>
              <a:off x="4165" y="2952"/>
              <a:ext cx="107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61" name="AutoShape 115">
              <a:extLst>
                <a:ext uri="{FF2B5EF4-FFF2-40B4-BE49-F238E27FC236}">
                  <a16:creationId xmlns:a16="http://schemas.microsoft.com/office/drawing/2014/main" id="{244340E7-1A95-4159-BE36-5DBC51CB92CB}"/>
                </a:ext>
              </a:extLst>
            </p:cNvPr>
            <p:cNvCxnSpPr>
              <a:cxnSpLocks noChangeShapeType="1"/>
              <a:stCxn id="9241" idx="4"/>
              <a:endCxn id="9246" idx="0"/>
            </p:cNvCxnSpPr>
            <p:nvPr/>
          </p:nvCxnSpPr>
          <p:spPr bwMode="auto">
            <a:xfrm flipH="1">
              <a:off x="4464" y="3384"/>
              <a:ext cx="91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62" name="AutoShape 116">
              <a:extLst>
                <a:ext uri="{FF2B5EF4-FFF2-40B4-BE49-F238E27FC236}">
                  <a16:creationId xmlns:a16="http://schemas.microsoft.com/office/drawing/2014/main" id="{698D6210-DCE8-4409-8794-5B6C071178BD}"/>
                </a:ext>
              </a:extLst>
            </p:cNvPr>
            <p:cNvCxnSpPr>
              <a:cxnSpLocks noChangeShapeType="1"/>
              <a:stCxn id="9241" idx="4"/>
              <a:endCxn id="9247" idx="0"/>
            </p:cNvCxnSpPr>
            <p:nvPr/>
          </p:nvCxnSpPr>
          <p:spPr bwMode="auto">
            <a:xfrm>
              <a:off x="4555" y="3384"/>
              <a:ext cx="101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63" name="AutoShape 117">
              <a:extLst>
                <a:ext uri="{FF2B5EF4-FFF2-40B4-BE49-F238E27FC236}">
                  <a16:creationId xmlns:a16="http://schemas.microsoft.com/office/drawing/2014/main" id="{9429C287-9F15-414E-8D3D-10A312C94651}"/>
                </a:ext>
              </a:extLst>
            </p:cNvPr>
            <p:cNvCxnSpPr>
              <a:cxnSpLocks noChangeShapeType="1"/>
              <a:stCxn id="9242" idx="4"/>
              <a:endCxn id="9248" idx="0"/>
            </p:cNvCxnSpPr>
            <p:nvPr/>
          </p:nvCxnSpPr>
          <p:spPr bwMode="auto">
            <a:xfrm flipH="1">
              <a:off x="4944" y="3384"/>
              <a:ext cx="85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64" name="AutoShape 118">
              <a:extLst>
                <a:ext uri="{FF2B5EF4-FFF2-40B4-BE49-F238E27FC236}">
                  <a16:creationId xmlns:a16="http://schemas.microsoft.com/office/drawing/2014/main" id="{BBCB769A-B9FE-42D8-B0B0-610096961021}"/>
                </a:ext>
              </a:extLst>
            </p:cNvPr>
            <p:cNvCxnSpPr>
              <a:cxnSpLocks noChangeShapeType="1"/>
              <a:stCxn id="9242" idx="4"/>
              <a:endCxn id="9249" idx="0"/>
            </p:cNvCxnSpPr>
            <p:nvPr/>
          </p:nvCxnSpPr>
          <p:spPr bwMode="auto">
            <a:xfrm>
              <a:off x="5029" y="3384"/>
              <a:ext cx="107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65" name="AutoShape 119">
              <a:extLst>
                <a:ext uri="{FF2B5EF4-FFF2-40B4-BE49-F238E27FC236}">
                  <a16:creationId xmlns:a16="http://schemas.microsoft.com/office/drawing/2014/main" id="{49F80E2D-2528-4DCF-BB6A-BD7422FD1D69}"/>
                </a:ext>
              </a:extLst>
            </p:cNvPr>
            <p:cNvCxnSpPr>
              <a:cxnSpLocks noChangeShapeType="1"/>
              <a:stCxn id="9239" idx="4"/>
              <a:endCxn id="9242" idx="0"/>
            </p:cNvCxnSpPr>
            <p:nvPr/>
          </p:nvCxnSpPr>
          <p:spPr bwMode="auto">
            <a:xfrm>
              <a:off x="4777" y="2952"/>
              <a:ext cx="252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66" name="AutoShape 120">
              <a:extLst>
                <a:ext uri="{FF2B5EF4-FFF2-40B4-BE49-F238E27FC236}">
                  <a16:creationId xmlns:a16="http://schemas.microsoft.com/office/drawing/2014/main" id="{3925C0DF-10E5-4912-A17B-684A6B944DC6}"/>
                </a:ext>
              </a:extLst>
            </p:cNvPr>
            <p:cNvCxnSpPr>
              <a:cxnSpLocks noChangeShapeType="1"/>
              <a:stCxn id="9240" idx="4"/>
              <a:endCxn id="9250" idx="0"/>
            </p:cNvCxnSpPr>
            <p:nvPr/>
          </p:nvCxnSpPr>
          <p:spPr bwMode="auto">
            <a:xfrm flipH="1">
              <a:off x="5328" y="2952"/>
              <a:ext cx="85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67" name="AutoShape 121">
              <a:extLst>
                <a:ext uri="{FF2B5EF4-FFF2-40B4-BE49-F238E27FC236}">
                  <a16:creationId xmlns:a16="http://schemas.microsoft.com/office/drawing/2014/main" id="{9A7E3972-7922-4D57-B4BD-1C924A04EDC8}"/>
                </a:ext>
              </a:extLst>
            </p:cNvPr>
            <p:cNvCxnSpPr>
              <a:cxnSpLocks noChangeShapeType="1"/>
              <a:stCxn id="9240" idx="4"/>
              <a:endCxn id="9251" idx="0"/>
            </p:cNvCxnSpPr>
            <p:nvPr/>
          </p:nvCxnSpPr>
          <p:spPr bwMode="auto">
            <a:xfrm>
              <a:off x="5413" y="2952"/>
              <a:ext cx="107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232" name="Text Box 122">
            <a:extLst>
              <a:ext uri="{FF2B5EF4-FFF2-40B4-BE49-F238E27FC236}">
                <a16:creationId xmlns:a16="http://schemas.microsoft.com/office/drawing/2014/main" id="{27740CC8-B593-4B2A-9629-430A91A416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6650" y="6057900"/>
            <a:ext cx="14700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before insertion</a:t>
            </a:r>
          </a:p>
        </p:txBody>
      </p:sp>
      <p:sp>
        <p:nvSpPr>
          <p:cNvPr id="9233" name="Text Box 123">
            <a:extLst>
              <a:ext uri="{FF2B5EF4-FFF2-40B4-BE49-F238E27FC236}">
                <a16:creationId xmlns:a16="http://schemas.microsoft.com/office/drawing/2014/main" id="{1F349B94-F649-4223-B8C2-B8DD87F69F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2925" y="6057900"/>
            <a:ext cx="1323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after insertion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CAF6F66-5BB4-4AA1-9DFF-5CBD1BEB1BB6}"/>
              </a:ext>
            </a:extLst>
          </p:cNvPr>
          <p:cNvSpPr/>
          <p:nvPr/>
        </p:nvSpPr>
        <p:spPr>
          <a:xfrm>
            <a:off x="6934200" y="3702050"/>
            <a:ext cx="1844675" cy="275113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 eaLnBrk="1" hangingPunct="1">
              <a:lnSpc>
                <a:spcPct val="90000"/>
              </a:lnSpc>
              <a:defRPr/>
            </a:pPr>
            <a:r>
              <a:rPr lang="en-US" altLang="en-US" sz="1600" dirty="0"/>
              <a:t>Let </a:t>
            </a:r>
            <a:r>
              <a:rPr lang="en-US" altLang="en-US" sz="1600" dirty="0">
                <a:solidFill>
                  <a:schemeClr val="tx2"/>
                </a:solidFill>
              </a:rPr>
              <a:t>z</a:t>
            </a:r>
            <a:r>
              <a:rPr lang="en-US" altLang="en-US" sz="1600" dirty="0"/>
              <a:t> be the </a:t>
            </a:r>
            <a:r>
              <a:rPr lang="en-US" altLang="en-US" sz="1600" dirty="0">
                <a:solidFill>
                  <a:schemeClr val="tx2"/>
                </a:solidFill>
              </a:rPr>
              <a:t>first unbalanced</a:t>
            </a:r>
            <a:r>
              <a:rPr lang="en-US" altLang="en-US" sz="1600" dirty="0"/>
              <a:t> node encountered while travelling up the tree from w. </a:t>
            </a:r>
          </a:p>
          <a:p>
            <a:pPr algn="ctr" eaLnBrk="1" hangingPunct="1">
              <a:lnSpc>
                <a:spcPct val="90000"/>
              </a:lnSpc>
              <a:defRPr/>
            </a:pPr>
            <a:endParaRPr lang="en-US" altLang="en-US" sz="1600" dirty="0"/>
          </a:p>
          <a:p>
            <a:pPr algn="ctr" eaLnBrk="1" hangingPunct="1">
              <a:lnSpc>
                <a:spcPct val="90000"/>
              </a:lnSpc>
              <a:defRPr/>
            </a:pPr>
            <a:r>
              <a:rPr lang="en-US" altLang="en-US" sz="1600" dirty="0"/>
              <a:t>Also, let y be the child of z with the larger height, and let x be the child of y with the larger height.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A253C11-2975-4FD9-A66E-96E35CADB8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Trinode Restructuring</a:t>
            </a:r>
          </a:p>
        </p:txBody>
      </p:sp>
      <p:sp>
        <p:nvSpPr>
          <p:cNvPr id="1024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501F021-8FAA-492F-A8FF-0027557E8F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1524000"/>
            <a:ext cx="7772400" cy="1143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let (</a:t>
            </a:r>
            <a:r>
              <a:rPr lang="en-US" altLang="en-US" sz="2000" i="1"/>
              <a:t>a</a:t>
            </a:r>
            <a:r>
              <a:rPr lang="en-US" altLang="en-US" sz="2000"/>
              <a:t>,</a:t>
            </a:r>
            <a:r>
              <a:rPr lang="en-US" altLang="en-US" sz="2000" i="1"/>
              <a:t>b</a:t>
            </a:r>
            <a:r>
              <a:rPr lang="en-US" altLang="en-US" sz="2000"/>
              <a:t>,</a:t>
            </a:r>
            <a:r>
              <a:rPr lang="en-US" altLang="en-US" sz="2000" i="1"/>
              <a:t>c</a:t>
            </a:r>
            <a:r>
              <a:rPr lang="en-US" altLang="en-US" sz="2000"/>
              <a:t>) be an inorder listing of </a:t>
            </a:r>
            <a:r>
              <a:rPr lang="en-US" altLang="en-US" sz="2000" i="1"/>
              <a:t>x</a:t>
            </a:r>
            <a:r>
              <a:rPr lang="en-US" altLang="en-US" sz="2000"/>
              <a:t>, </a:t>
            </a:r>
            <a:r>
              <a:rPr lang="en-US" altLang="en-US" sz="2000" i="1"/>
              <a:t>y</a:t>
            </a:r>
            <a:r>
              <a:rPr lang="en-US" altLang="en-US" sz="2000"/>
              <a:t>, </a:t>
            </a:r>
            <a:r>
              <a:rPr lang="en-US" altLang="en-US" sz="2000" i="1"/>
              <a:t>z</a:t>
            </a:r>
            <a:endParaRPr lang="en-US" altLang="en-US" sz="2000"/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perform the rotations needed to make </a:t>
            </a:r>
            <a:r>
              <a:rPr lang="en-US" altLang="en-US" sz="2000" i="1"/>
              <a:t>b</a:t>
            </a:r>
            <a:r>
              <a:rPr lang="en-US" altLang="en-US" sz="2000"/>
              <a:t> the topmost node of the three</a:t>
            </a:r>
          </a:p>
        </p:txBody>
      </p:sp>
      <p:sp>
        <p:nvSpPr>
          <p:cNvPr id="10244" name="Footer Placeholder 4">
            <a:extLst>
              <a:ext uri="{FF2B5EF4-FFF2-40B4-BE49-F238E27FC236}">
                <a16:creationId xmlns:a16="http://schemas.microsoft.com/office/drawing/2014/main" id="{1E33C270-F9E9-4323-86C7-BD7ADE9B3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AVL Trees</a:t>
            </a:r>
          </a:p>
        </p:txBody>
      </p:sp>
      <p:sp>
        <p:nvSpPr>
          <p:cNvPr id="10245" name="Slide Number Placeholder 5">
            <a:extLst>
              <a:ext uri="{FF2B5EF4-FFF2-40B4-BE49-F238E27FC236}">
                <a16:creationId xmlns:a16="http://schemas.microsoft.com/office/drawing/2014/main" id="{ACDBE00E-03A8-4F6A-AC39-BEFA57B8B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20189169-FFF8-428C-B3FF-5185F40E2E4C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24</a:t>
            </a:fld>
            <a:endParaRPr lang="en-US" altLang="en-US" sz="1400"/>
          </a:p>
        </p:txBody>
      </p:sp>
      <p:grpSp>
        <p:nvGrpSpPr>
          <p:cNvPr id="10246" name="Group 4">
            <a:extLst>
              <a:ext uri="{FF2B5EF4-FFF2-40B4-BE49-F238E27FC236}">
                <a16:creationId xmlns:a16="http://schemas.microsoft.com/office/drawing/2014/main" id="{DBE65230-5B46-420D-80F4-2B6E8DC2F74E}"/>
              </a:ext>
            </a:extLst>
          </p:cNvPr>
          <p:cNvGrpSpPr>
            <a:grpSpLocks/>
          </p:cNvGrpSpPr>
          <p:nvPr/>
        </p:nvGrpSpPr>
        <p:grpSpPr bwMode="auto">
          <a:xfrm>
            <a:off x="608013" y="2514600"/>
            <a:ext cx="2058987" cy="2701925"/>
            <a:chOff x="148" y="1802"/>
            <a:chExt cx="1297" cy="1702"/>
          </a:xfrm>
        </p:grpSpPr>
        <p:sp>
          <p:nvSpPr>
            <p:cNvPr id="10297" name="Oval 5">
              <a:extLst>
                <a:ext uri="{FF2B5EF4-FFF2-40B4-BE49-F238E27FC236}">
                  <a16:creationId xmlns:a16="http://schemas.microsoft.com/office/drawing/2014/main" id="{2F2D41E1-7E02-4B54-9BD2-88AFE6A05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2294"/>
              <a:ext cx="371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b=y</a:t>
              </a:r>
            </a:p>
          </p:txBody>
        </p:sp>
        <p:sp>
          <p:nvSpPr>
            <p:cNvPr id="10298" name="Oval 6">
              <a:extLst>
                <a:ext uri="{FF2B5EF4-FFF2-40B4-BE49-F238E27FC236}">
                  <a16:creationId xmlns:a16="http://schemas.microsoft.com/office/drawing/2014/main" id="{2BF13D81-36EA-4019-BA0E-0684390827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" y="1910"/>
              <a:ext cx="353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a=z</a:t>
              </a:r>
            </a:p>
          </p:txBody>
        </p:sp>
        <p:sp>
          <p:nvSpPr>
            <p:cNvPr id="10299" name="Oval 7">
              <a:extLst>
                <a:ext uri="{FF2B5EF4-FFF2-40B4-BE49-F238E27FC236}">
                  <a16:creationId xmlns:a16="http://schemas.microsoft.com/office/drawing/2014/main" id="{D985E9BB-1329-4F7C-B233-ABF9C3DD9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0" y="2678"/>
              <a:ext cx="361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c=x</a:t>
              </a:r>
            </a:p>
          </p:txBody>
        </p:sp>
        <p:sp>
          <p:nvSpPr>
            <p:cNvPr id="10300" name="AutoShape 8">
              <a:extLst>
                <a:ext uri="{FF2B5EF4-FFF2-40B4-BE49-F238E27FC236}">
                  <a16:creationId xmlns:a16="http://schemas.microsoft.com/office/drawing/2014/main" id="{9FC5F997-6E01-4ED6-B7F4-E9D5EAAA0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" y="2294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0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301" name="AutoShape 9">
              <a:extLst>
                <a:ext uri="{FF2B5EF4-FFF2-40B4-BE49-F238E27FC236}">
                  <a16:creationId xmlns:a16="http://schemas.microsoft.com/office/drawing/2014/main" id="{F1F2BA99-A0C9-4D11-8E5D-10A8FA63F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8" y="2726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1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302" name="AutoShape 10">
              <a:extLst>
                <a:ext uri="{FF2B5EF4-FFF2-40B4-BE49-F238E27FC236}">
                  <a16:creationId xmlns:a16="http://schemas.microsoft.com/office/drawing/2014/main" id="{5F17BB1B-9C7B-4D12-B8C0-C4791B7C5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" y="3038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2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303" name="AutoShape 11">
              <a:extLst>
                <a:ext uri="{FF2B5EF4-FFF2-40B4-BE49-F238E27FC236}">
                  <a16:creationId xmlns:a16="http://schemas.microsoft.com/office/drawing/2014/main" id="{3B25FC8C-ADF0-42EB-A4EA-82CA7592C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5" y="3038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3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cxnSp>
          <p:nvCxnSpPr>
            <p:cNvPr id="10304" name="AutoShape 12">
              <a:extLst>
                <a:ext uri="{FF2B5EF4-FFF2-40B4-BE49-F238E27FC236}">
                  <a16:creationId xmlns:a16="http://schemas.microsoft.com/office/drawing/2014/main" id="{38BDC714-A0A6-4599-A06D-52D058F87191}"/>
                </a:ext>
              </a:extLst>
            </p:cNvPr>
            <p:cNvCxnSpPr>
              <a:cxnSpLocks noChangeShapeType="1"/>
              <a:stCxn id="10299" idx="4"/>
              <a:endCxn id="10303" idx="0"/>
            </p:cNvCxnSpPr>
            <p:nvPr/>
          </p:nvCxnSpPr>
          <p:spPr bwMode="auto">
            <a:xfrm>
              <a:off x="1101" y="2932"/>
              <a:ext cx="179" cy="106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5" name="AutoShape 13">
              <a:extLst>
                <a:ext uri="{FF2B5EF4-FFF2-40B4-BE49-F238E27FC236}">
                  <a16:creationId xmlns:a16="http://schemas.microsoft.com/office/drawing/2014/main" id="{F86D9722-9B7F-425D-9DEF-28089E9FA9D8}"/>
                </a:ext>
              </a:extLst>
            </p:cNvPr>
            <p:cNvCxnSpPr>
              <a:cxnSpLocks noChangeShapeType="1"/>
              <a:stCxn id="10299" idx="4"/>
              <a:endCxn id="10302" idx="0"/>
            </p:cNvCxnSpPr>
            <p:nvPr/>
          </p:nvCxnSpPr>
          <p:spPr bwMode="auto">
            <a:xfrm flipH="1">
              <a:off x="891" y="2932"/>
              <a:ext cx="210" cy="106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6" name="AutoShape 14">
              <a:extLst>
                <a:ext uri="{FF2B5EF4-FFF2-40B4-BE49-F238E27FC236}">
                  <a16:creationId xmlns:a16="http://schemas.microsoft.com/office/drawing/2014/main" id="{1786EBD9-8A8A-4EB0-B3AE-87FABF78A22A}"/>
                </a:ext>
              </a:extLst>
            </p:cNvPr>
            <p:cNvCxnSpPr>
              <a:cxnSpLocks noChangeShapeType="1"/>
              <a:stCxn id="10297" idx="4"/>
              <a:endCxn id="10299" idx="0"/>
            </p:cNvCxnSpPr>
            <p:nvPr/>
          </p:nvCxnSpPr>
          <p:spPr bwMode="auto">
            <a:xfrm>
              <a:off x="865" y="2548"/>
              <a:ext cx="236" cy="13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7" name="AutoShape 15">
              <a:extLst>
                <a:ext uri="{FF2B5EF4-FFF2-40B4-BE49-F238E27FC236}">
                  <a16:creationId xmlns:a16="http://schemas.microsoft.com/office/drawing/2014/main" id="{71B0593B-5109-4CA1-BE4B-63D994526451}"/>
                </a:ext>
              </a:extLst>
            </p:cNvPr>
            <p:cNvCxnSpPr>
              <a:cxnSpLocks noChangeShapeType="1"/>
              <a:stCxn id="10297" idx="4"/>
              <a:endCxn id="10301" idx="0"/>
            </p:cNvCxnSpPr>
            <p:nvPr/>
          </p:nvCxnSpPr>
          <p:spPr bwMode="auto">
            <a:xfrm flipH="1">
              <a:off x="603" y="2548"/>
              <a:ext cx="262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8" name="AutoShape 16">
              <a:extLst>
                <a:ext uri="{FF2B5EF4-FFF2-40B4-BE49-F238E27FC236}">
                  <a16:creationId xmlns:a16="http://schemas.microsoft.com/office/drawing/2014/main" id="{A44CE46F-E79E-4A88-AA45-67CE0A28FA1F}"/>
                </a:ext>
              </a:extLst>
            </p:cNvPr>
            <p:cNvCxnSpPr>
              <a:cxnSpLocks noChangeShapeType="1"/>
              <a:stCxn id="10298" idx="4"/>
              <a:endCxn id="10297" idx="0"/>
            </p:cNvCxnSpPr>
            <p:nvPr/>
          </p:nvCxnSpPr>
          <p:spPr bwMode="auto">
            <a:xfrm>
              <a:off x="628" y="2164"/>
              <a:ext cx="237" cy="13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09" name="AutoShape 17">
              <a:extLst>
                <a:ext uri="{FF2B5EF4-FFF2-40B4-BE49-F238E27FC236}">
                  <a16:creationId xmlns:a16="http://schemas.microsoft.com/office/drawing/2014/main" id="{00D0C078-4703-472A-A2DD-1B4173DA84AF}"/>
                </a:ext>
              </a:extLst>
            </p:cNvPr>
            <p:cNvCxnSpPr>
              <a:cxnSpLocks noChangeShapeType="1"/>
              <a:stCxn id="10298" idx="4"/>
              <a:endCxn id="10300" idx="0"/>
            </p:cNvCxnSpPr>
            <p:nvPr/>
          </p:nvCxnSpPr>
          <p:spPr bwMode="auto">
            <a:xfrm flipH="1">
              <a:off x="313" y="2164"/>
              <a:ext cx="315" cy="13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10" name="AutoShape 18">
              <a:extLst>
                <a:ext uri="{FF2B5EF4-FFF2-40B4-BE49-F238E27FC236}">
                  <a16:creationId xmlns:a16="http://schemas.microsoft.com/office/drawing/2014/main" id="{302622F5-4999-40DD-ACD3-A6A6216347ED}"/>
                </a:ext>
              </a:extLst>
            </p:cNvPr>
            <p:cNvCxnSpPr>
              <a:cxnSpLocks noChangeShapeType="1"/>
              <a:stCxn id="10298" idx="0"/>
            </p:cNvCxnSpPr>
            <p:nvPr/>
          </p:nvCxnSpPr>
          <p:spPr bwMode="auto">
            <a:xfrm flipH="1" flipV="1">
              <a:off x="484" y="1802"/>
              <a:ext cx="144" cy="10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247" name="Group 19">
            <a:extLst>
              <a:ext uri="{FF2B5EF4-FFF2-40B4-BE49-F238E27FC236}">
                <a16:creationId xmlns:a16="http://schemas.microsoft.com/office/drawing/2014/main" id="{54AFFE70-00EE-41D9-BBF1-E9D325F957DD}"/>
              </a:ext>
            </a:extLst>
          </p:cNvPr>
          <p:cNvGrpSpPr>
            <a:grpSpLocks/>
          </p:cNvGrpSpPr>
          <p:nvPr/>
        </p:nvGrpSpPr>
        <p:grpSpPr bwMode="auto">
          <a:xfrm>
            <a:off x="2679700" y="4191000"/>
            <a:ext cx="2501900" cy="2133600"/>
            <a:chOff x="1540" y="2640"/>
            <a:chExt cx="1576" cy="1344"/>
          </a:xfrm>
        </p:grpSpPr>
        <p:sp>
          <p:nvSpPr>
            <p:cNvPr id="10283" name="Oval 20">
              <a:extLst>
                <a:ext uri="{FF2B5EF4-FFF2-40B4-BE49-F238E27FC236}">
                  <a16:creationId xmlns:a16="http://schemas.microsoft.com/office/drawing/2014/main" id="{BB092151-AE8E-4FCA-870B-C7F4094A5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5" y="2748"/>
              <a:ext cx="371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b=y</a:t>
              </a:r>
            </a:p>
          </p:txBody>
        </p:sp>
        <p:sp>
          <p:nvSpPr>
            <p:cNvPr id="10284" name="Oval 21">
              <a:extLst>
                <a:ext uri="{FF2B5EF4-FFF2-40B4-BE49-F238E27FC236}">
                  <a16:creationId xmlns:a16="http://schemas.microsoft.com/office/drawing/2014/main" id="{652AFFD7-21E4-4567-8C43-1F41A04F0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3" y="3148"/>
              <a:ext cx="353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a=z</a:t>
              </a:r>
            </a:p>
          </p:txBody>
        </p:sp>
        <p:sp>
          <p:nvSpPr>
            <p:cNvPr id="10285" name="Oval 22">
              <a:extLst>
                <a:ext uri="{FF2B5EF4-FFF2-40B4-BE49-F238E27FC236}">
                  <a16:creationId xmlns:a16="http://schemas.microsoft.com/office/drawing/2014/main" id="{45FD638D-7A70-4F0C-89B5-8C6625004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9" y="3154"/>
              <a:ext cx="361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c=x</a:t>
              </a:r>
            </a:p>
          </p:txBody>
        </p:sp>
        <p:sp>
          <p:nvSpPr>
            <p:cNvPr id="10286" name="AutoShape 23">
              <a:extLst>
                <a:ext uri="{FF2B5EF4-FFF2-40B4-BE49-F238E27FC236}">
                  <a16:creationId xmlns:a16="http://schemas.microsoft.com/office/drawing/2014/main" id="{C6D454C1-923B-450C-97AC-E72642B30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0" y="3518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0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287" name="AutoShape 24">
              <a:extLst>
                <a:ext uri="{FF2B5EF4-FFF2-40B4-BE49-F238E27FC236}">
                  <a16:creationId xmlns:a16="http://schemas.microsoft.com/office/drawing/2014/main" id="{617DAFFD-629A-4007-B0D8-FCFA4D89D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9" y="3516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1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288" name="AutoShape 25">
              <a:extLst>
                <a:ext uri="{FF2B5EF4-FFF2-40B4-BE49-F238E27FC236}">
                  <a16:creationId xmlns:a16="http://schemas.microsoft.com/office/drawing/2014/main" id="{81B9EEBA-7171-448D-8523-656886E1D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7" y="3514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2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289" name="AutoShape 26">
              <a:extLst>
                <a:ext uri="{FF2B5EF4-FFF2-40B4-BE49-F238E27FC236}">
                  <a16:creationId xmlns:a16="http://schemas.microsoft.com/office/drawing/2014/main" id="{E03ED84D-D196-4D23-8551-0FE46CBE2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6" y="3514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3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cxnSp>
          <p:nvCxnSpPr>
            <p:cNvPr id="10290" name="AutoShape 27">
              <a:extLst>
                <a:ext uri="{FF2B5EF4-FFF2-40B4-BE49-F238E27FC236}">
                  <a16:creationId xmlns:a16="http://schemas.microsoft.com/office/drawing/2014/main" id="{FD438D41-5B50-4372-9988-EDE6DEE78430}"/>
                </a:ext>
              </a:extLst>
            </p:cNvPr>
            <p:cNvCxnSpPr>
              <a:cxnSpLocks noChangeShapeType="1"/>
              <a:stCxn id="10285" idx="4"/>
              <a:endCxn id="10289" idx="0"/>
            </p:cNvCxnSpPr>
            <p:nvPr/>
          </p:nvCxnSpPr>
          <p:spPr bwMode="auto">
            <a:xfrm>
              <a:off x="2760" y="3408"/>
              <a:ext cx="191" cy="106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1" name="AutoShape 28">
              <a:extLst>
                <a:ext uri="{FF2B5EF4-FFF2-40B4-BE49-F238E27FC236}">
                  <a16:creationId xmlns:a16="http://schemas.microsoft.com/office/drawing/2014/main" id="{8A09E357-5F95-4949-9848-A9D00216E603}"/>
                </a:ext>
              </a:extLst>
            </p:cNvPr>
            <p:cNvCxnSpPr>
              <a:cxnSpLocks noChangeShapeType="1"/>
              <a:stCxn id="10285" idx="4"/>
              <a:endCxn id="10288" idx="0"/>
            </p:cNvCxnSpPr>
            <p:nvPr/>
          </p:nvCxnSpPr>
          <p:spPr bwMode="auto">
            <a:xfrm flipH="1">
              <a:off x="2562" y="3408"/>
              <a:ext cx="198" cy="106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2" name="AutoShape 29">
              <a:extLst>
                <a:ext uri="{FF2B5EF4-FFF2-40B4-BE49-F238E27FC236}">
                  <a16:creationId xmlns:a16="http://schemas.microsoft.com/office/drawing/2014/main" id="{C484FF25-D753-404A-AC26-2EDCB03F0529}"/>
                </a:ext>
              </a:extLst>
            </p:cNvPr>
            <p:cNvCxnSpPr>
              <a:cxnSpLocks noChangeShapeType="1"/>
              <a:stCxn id="10283" idx="4"/>
              <a:endCxn id="10285" idx="0"/>
            </p:cNvCxnSpPr>
            <p:nvPr/>
          </p:nvCxnSpPr>
          <p:spPr bwMode="auto">
            <a:xfrm>
              <a:off x="2321" y="3002"/>
              <a:ext cx="439" cy="15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3" name="AutoShape 30">
              <a:extLst>
                <a:ext uri="{FF2B5EF4-FFF2-40B4-BE49-F238E27FC236}">
                  <a16:creationId xmlns:a16="http://schemas.microsoft.com/office/drawing/2014/main" id="{46AA8B1B-5E3D-4102-9DF8-A221FCAE8C62}"/>
                </a:ext>
              </a:extLst>
            </p:cNvPr>
            <p:cNvCxnSpPr>
              <a:cxnSpLocks noChangeShapeType="1"/>
              <a:stCxn id="10284" idx="4"/>
              <a:endCxn id="10287" idx="0"/>
            </p:cNvCxnSpPr>
            <p:nvPr/>
          </p:nvCxnSpPr>
          <p:spPr bwMode="auto">
            <a:xfrm>
              <a:off x="1900" y="3402"/>
              <a:ext cx="184" cy="114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4" name="AutoShape 31">
              <a:extLst>
                <a:ext uri="{FF2B5EF4-FFF2-40B4-BE49-F238E27FC236}">
                  <a16:creationId xmlns:a16="http://schemas.microsoft.com/office/drawing/2014/main" id="{F6F6B8A8-D068-4C60-9CE8-29B46094B6E3}"/>
                </a:ext>
              </a:extLst>
            </p:cNvPr>
            <p:cNvCxnSpPr>
              <a:cxnSpLocks noChangeShapeType="1"/>
              <a:stCxn id="10284" idx="0"/>
              <a:endCxn id="10283" idx="4"/>
            </p:cNvCxnSpPr>
            <p:nvPr/>
          </p:nvCxnSpPr>
          <p:spPr bwMode="auto">
            <a:xfrm flipV="1">
              <a:off x="1900" y="3002"/>
              <a:ext cx="421" cy="146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5" name="AutoShape 32">
              <a:extLst>
                <a:ext uri="{FF2B5EF4-FFF2-40B4-BE49-F238E27FC236}">
                  <a16:creationId xmlns:a16="http://schemas.microsoft.com/office/drawing/2014/main" id="{CB2F7364-3686-4052-86C6-A759F3670D72}"/>
                </a:ext>
              </a:extLst>
            </p:cNvPr>
            <p:cNvCxnSpPr>
              <a:cxnSpLocks noChangeShapeType="1"/>
              <a:stCxn id="10284" idx="4"/>
              <a:endCxn id="10286" idx="0"/>
            </p:cNvCxnSpPr>
            <p:nvPr/>
          </p:nvCxnSpPr>
          <p:spPr bwMode="auto">
            <a:xfrm flipH="1">
              <a:off x="1705" y="3402"/>
              <a:ext cx="195" cy="116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96" name="AutoShape 33">
              <a:extLst>
                <a:ext uri="{FF2B5EF4-FFF2-40B4-BE49-F238E27FC236}">
                  <a16:creationId xmlns:a16="http://schemas.microsoft.com/office/drawing/2014/main" id="{444173D6-1FB2-490A-BA68-A0A6CA1CD37A}"/>
                </a:ext>
              </a:extLst>
            </p:cNvPr>
            <p:cNvCxnSpPr>
              <a:cxnSpLocks noChangeShapeType="1"/>
              <a:stCxn id="10283" idx="0"/>
            </p:cNvCxnSpPr>
            <p:nvPr/>
          </p:nvCxnSpPr>
          <p:spPr bwMode="auto">
            <a:xfrm flipH="1" flipV="1">
              <a:off x="2181" y="2640"/>
              <a:ext cx="140" cy="10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248" name="Group 34">
            <a:extLst>
              <a:ext uri="{FF2B5EF4-FFF2-40B4-BE49-F238E27FC236}">
                <a16:creationId xmlns:a16="http://schemas.microsoft.com/office/drawing/2014/main" id="{5D663AA1-288A-4693-8ACC-0F980659C28D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2403475"/>
            <a:ext cx="2047875" cy="2701925"/>
            <a:chOff x="3124" y="1584"/>
            <a:chExt cx="1290" cy="1702"/>
          </a:xfrm>
        </p:grpSpPr>
        <p:sp>
          <p:nvSpPr>
            <p:cNvPr id="10269" name="Oval 35">
              <a:extLst>
                <a:ext uri="{FF2B5EF4-FFF2-40B4-BE49-F238E27FC236}">
                  <a16:creationId xmlns:a16="http://schemas.microsoft.com/office/drawing/2014/main" id="{C21EA49A-AE6A-4B29-8EF3-D9DE4BA38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7" y="2080"/>
              <a:ext cx="361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c=y</a:t>
              </a:r>
            </a:p>
          </p:txBody>
        </p:sp>
        <p:sp>
          <p:nvSpPr>
            <p:cNvPr id="10270" name="Oval 36">
              <a:extLst>
                <a:ext uri="{FF2B5EF4-FFF2-40B4-BE49-F238E27FC236}">
                  <a16:creationId xmlns:a16="http://schemas.microsoft.com/office/drawing/2014/main" id="{4BD437A0-F7DD-45AC-88F0-3DE2BAFE4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8" y="2496"/>
              <a:ext cx="371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b=x</a:t>
              </a:r>
            </a:p>
          </p:txBody>
        </p:sp>
        <p:sp>
          <p:nvSpPr>
            <p:cNvPr id="10271" name="Oval 37">
              <a:extLst>
                <a:ext uri="{FF2B5EF4-FFF2-40B4-BE49-F238E27FC236}">
                  <a16:creationId xmlns:a16="http://schemas.microsoft.com/office/drawing/2014/main" id="{ACFEB056-5541-4509-B1F1-2540B2B06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" y="1692"/>
              <a:ext cx="353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a=z</a:t>
              </a:r>
            </a:p>
          </p:txBody>
        </p:sp>
        <p:sp>
          <p:nvSpPr>
            <p:cNvPr id="10272" name="AutoShape 38">
              <a:extLst>
                <a:ext uri="{FF2B5EF4-FFF2-40B4-BE49-F238E27FC236}">
                  <a16:creationId xmlns:a16="http://schemas.microsoft.com/office/drawing/2014/main" id="{DFFCDEC9-019C-4F50-B187-1E2834D0D3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" y="2076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0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273" name="AutoShape 39">
              <a:extLst>
                <a:ext uri="{FF2B5EF4-FFF2-40B4-BE49-F238E27FC236}">
                  <a16:creationId xmlns:a16="http://schemas.microsoft.com/office/drawing/2014/main" id="{E66A8CD4-1C29-4092-BD83-079D8EFCB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2" y="2810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1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274" name="AutoShape 40">
              <a:extLst>
                <a:ext uri="{FF2B5EF4-FFF2-40B4-BE49-F238E27FC236}">
                  <a16:creationId xmlns:a16="http://schemas.microsoft.com/office/drawing/2014/main" id="{A103D498-E162-494E-9C48-897BC9B3A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6" y="2820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2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275" name="AutoShape 41">
              <a:extLst>
                <a:ext uri="{FF2B5EF4-FFF2-40B4-BE49-F238E27FC236}">
                  <a16:creationId xmlns:a16="http://schemas.microsoft.com/office/drawing/2014/main" id="{9B688995-9443-48F4-A822-B0352EA48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" y="2510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3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cxnSp>
          <p:nvCxnSpPr>
            <p:cNvPr id="10276" name="AutoShape 42">
              <a:extLst>
                <a:ext uri="{FF2B5EF4-FFF2-40B4-BE49-F238E27FC236}">
                  <a16:creationId xmlns:a16="http://schemas.microsoft.com/office/drawing/2014/main" id="{483F9F14-16F8-4F25-94FA-55BBE52C7CE8}"/>
                </a:ext>
              </a:extLst>
            </p:cNvPr>
            <p:cNvCxnSpPr>
              <a:cxnSpLocks noChangeShapeType="1"/>
              <a:stCxn id="10269" idx="4"/>
              <a:endCxn id="10275" idx="0"/>
            </p:cNvCxnSpPr>
            <p:nvPr/>
          </p:nvCxnSpPr>
          <p:spPr bwMode="auto">
            <a:xfrm>
              <a:off x="3978" y="2334"/>
              <a:ext cx="271" cy="176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7" name="AutoShape 43">
              <a:extLst>
                <a:ext uri="{FF2B5EF4-FFF2-40B4-BE49-F238E27FC236}">
                  <a16:creationId xmlns:a16="http://schemas.microsoft.com/office/drawing/2014/main" id="{C9BB8C21-94F0-4D64-A9D6-B18C9B8D39BD}"/>
                </a:ext>
              </a:extLst>
            </p:cNvPr>
            <p:cNvCxnSpPr>
              <a:cxnSpLocks noChangeShapeType="1"/>
              <a:stCxn id="10270" idx="4"/>
              <a:endCxn id="10274" idx="0"/>
            </p:cNvCxnSpPr>
            <p:nvPr/>
          </p:nvCxnSpPr>
          <p:spPr bwMode="auto">
            <a:xfrm>
              <a:off x="3734" y="2750"/>
              <a:ext cx="227" cy="7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8" name="AutoShape 44">
              <a:extLst>
                <a:ext uri="{FF2B5EF4-FFF2-40B4-BE49-F238E27FC236}">
                  <a16:creationId xmlns:a16="http://schemas.microsoft.com/office/drawing/2014/main" id="{09DC9782-5575-4096-A558-7C07C3E8C745}"/>
                </a:ext>
              </a:extLst>
            </p:cNvPr>
            <p:cNvCxnSpPr>
              <a:cxnSpLocks noChangeShapeType="1"/>
              <a:stCxn id="10270" idx="0"/>
              <a:endCxn id="10269" idx="4"/>
            </p:cNvCxnSpPr>
            <p:nvPr/>
          </p:nvCxnSpPr>
          <p:spPr bwMode="auto">
            <a:xfrm flipV="1">
              <a:off x="3734" y="2334"/>
              <a:ext cx="244" cy="16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79" name="AutoShape 45">
              <a:extLst>
                <a:ext uri="{FF2B5EF4-FFF2-40B4-BE49-F238E27FC236}">
                  <a16:creationId xmlns:a16="http://schemas.microsoft.com/office/drawing/2014/main" id="{C3135D55-15B7-4F90-A2B7-0F4C935516D5}"/>
                </a:ext>
              </a:extLst>
            </p:cNvPr>
            <p:cNvCxnSpPr>
              <a:cxnSpLocks noChangeShapeType="1"/>
              <a:stCxn id="10270" idx="4"/>
              <a:endCxn id="10273" idx="0"/>
            </p:cNvCxnSpPr>
            <p:nvPr/>
          </p:nvCxnSpPr>
          <p:spPr bwMode="auto">
            <a:xfrm flipH="1">
              <a:off x="3527" y="2750"/>
              <a:ext cx="207" cy="6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0" name="AutoShape 46">
              <a:extLst>
                <a:ext uri="{FF2B5EF4-FFF2-40B4-BE49-F238E27FC236}">
                  <a16:creationId xmlns:a16="http://schemas.microsoft.com/office/drawing/2014/main" id="{20F112DB-789F-4632-8552-8B78E49EC516}"/>
                </a:ext>
              </a:extLst>
            </p:cNvPr>
            <p:cNvCxnSpPr>
              <a:cxnSpLocks noChangeShapeType="1"/>
              <a:stCxn id="10271" idx="4"/>
              <a:endCxn id="10269" idx="0"/>
            </p:cNvCxnSpPr>
            <p:nvPr/>
          </p:nvCxnSpPr>
          <p:spPr bwMode="auto">
            <a:xfrm>
              <a:off x="3617" y="1946"/>
              <a:ext cx="361" cy="134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1" name="AutoShape 47">
              <a:extLst>
                <a:ext uri="{FF2B5EF4-FFF2-40B4-BE49-F238E27FC236}">
                  <a16:creationId xmlns:a16="http://schemas.microsoft.com/office/drawing/2014/main" id="{D2EE1AEB-9103-42EC-8EB3-FCACF12413CE}"/>
                </a:ext>
              </a:extLst>
            </p:cNvPr>
            <p:cNvCxnSpPr>
              <a:cxnSpLocks noChangeShapeType="1"/>
              <a:stCxn id="10271" idx="4"/>
              <a:endCxn id="10272" idx="0"/>
            </p:cNvCxnSpPr>
            <p:nvPr/>
          </p:nvCxnSpPr>
          <p:spPr bwMode="auto">
            <a:xfrm flipH="1">
              <a:off x="3289" y="1946"/>
              <a:ext cx="328" cy="13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82" name="AutoShape 48">
              <a:extLst>
                <a:ext uri="{FF2B5EF4-FFF2-40B4-BE49-F238E27FC236}">
                  <a16:creationId xmlns:a16="http://schemas.microsoft.com/office/drawing/2014/main" id="{CE21C250-412E-4048-872F-259274B87208}"/>
                </a:ext>
              </a:extLst>
            </p:cNvPr>
            <p:cNvCxnSpPr>
              <a:cxnSpLocks noChangeShapeType="1"/>
              <a:stCxn id="10271" idx="0"/>
            </p:cNvCxnSpPr>
            <p:nvPr/>
          </p:nvCxnSpPr>
          <p:spPr bwMode="auto">
            <a:xfrm flipH="1" flipV="1">
              <a:off x="3473" y="1584"/>
              <a:ext cx="144" cy="10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249" name="Group 49">
            <a:extLst>
              <a:ext uri="{FF2B5EF4-FFF2-40B4-BE49-F238E27FC236}">
                <a16:creationId xmlns:a16="http://schemas.microsoft.com/office/drawing/2014/main" id="{CC0856B4-E627-4958-A875-AE0D505C5CC7}"/>
              </a:ext>
            </a:extLst>
          </p:cNvPr>
          <p:cNvGrpSpPr>
            <a:grpSpLocks/>
          </p:cNvGrpSpPr>
          <p:nvPr/>
        </p:nvGrpSpPr>
        <p:grpSpPr bwMode="auto">
          <a:xfrm>
            <a:off x="6629400" y="4210050"/>
            <a:ext cx="2355850" cy="2117725"/>
            <a:chOff x="4226" y="2652"/>
            <a:chExt cx="1484" cy="1334"/>
          </a:xfrm>
        </p:grpSpPr>
        <p:sp>
          <p:nvSpPr>
            <p:cNvPr id="10255" name="Oval 50">
              <a:extLst>
                <a:ext uri="{FF2B5EF4-FFF2-40B4-BE49-F238E27FC236}">
                  <a16:creationId xmlns:a16="http://schemas.microsoft.com/office/drawing/2014/main" id="{0DB643A2-FD76-4961-A421-750B41E78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2" y="2758"/>
              <a:ext cx="371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b=x</a:t>
              </a:r>
            </a:p>
          </p:txBody>
        </p:sp>
        <p:sp>
          <p:nvSpPr>
            <p:cNvPr id="10256" name="Oval 51">
              <a:extLst>
                <a:ext uri="{FF2B5EF4-FFF2-40B4-BE49-F238E27FC236}">
                  <a16:creationId xmlns:a16="http://schemas.microsoft.com/office/drawing/2014/main" id="{D38B5A56-A809-4F46-AF3A-D4C6F5067C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3" y="3154"/>
              <a:ext cx="361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c=y</a:t>
              </a:r>
            </a:p>
          </p:txBody>
        </p:sp>
        <p:sp>
          <p:nvSpPr>
            <p:cNvPr id="10257" name="Oval 52">
              <a:extLst>
                <a:ext uri="{FF2B5EF4-FFF2-40B4-BE49-F238E27FC236}">
                  <a16:creationId xmlns:a16="http://schemas.microsoft.com/office/drawing/2014/main" id="{74CC883F-5E6D-4A57-899A-644B84293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3154"/>
              <a:ext cx="353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a=z</a:t>
              </a:r>
            </a:p>
          </p:txBody>
        </p:sp>
        <p:sp>
          <p:nvSpPr>
            <p:cNvPr id="10258" name="AutoShape 53">
              <a:extLst>
                <a:ext uri="{FF2B5EF4-FFF2-40B4-BE49-F238E27FC236}">
                  <a16:creationId xmlns:a16="http://schemas.microsoft.com/office/drawing/2014/main" id="{FC537875-089E-4089-BB37-22692766C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6" y="3518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0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259" name="AutoShape 54">
              <a:extLst>
                <a:ext uri="{FF2B5EF4-FFF2-40B4-BE49-F238E27FC236}">
                  <a16:creationId xmlns:a16="http://schemas.microsoft.com/office/drawing/2014/main" id="{88CD3012-B666-4C11-A8F7-FC84EAF3D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0" y="3520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1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260" name="AutoShape 55">
              <a:extLst>
                <a:ext uri="{FF2B5EF4-FFF2-40B4-BE49-F238E27FC236}">
                  <a16:creationId xmlns:a16="http://schemas.microsoft.com/office/drawing/2014/main" id="{2A94C769-A1C9-4F3A-BC22-55D105C56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6" y="3518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2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0261" name="AutoShape 56">
              <a:extLst>
                <a:ext uri="{FF2B5EF4-FFF2-40B4-BE49-F238E27FC236}">
                  <a16:creationId xmlns:a16="http://schemas.microsoft.com/office/drawing/2014/main" id="{30C113D5-2C54-49C1-8AF1-8B8E8BDB2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80" y="3516"/>
              <a:ext cx="330" cy="466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T</a:t>
              </a:r>
              <a:r>
                <a:rPr lang="en-US" altLang="en-US" sz="1400" baseline="-25000">
                  <a:latin typeface="Times New Roman" panose="02020603050405020304" pitchFamily="18" charset="0"/>
                </a:rPr>
                <a:t>3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cxnSp>
          <p:nvCxnSpPr>
            <p:cNvPr id="10262" name="AutoShape 57">
              <a:extLst>
                <a:ext uri="{FF2B5EF4-FFF2-40B4-BE49-F238E27FC236}">
                  <a16:creationId xmlns:a16="http://schemas.microsoft.com/office/drawing/2014/main" id="{AF24CCE0-2260-486E-8003-AA3BE4C3CCD6}"/>
                </a:ext>
              </a:extLst>
            </p:cNvPr>
            <p:cNvCxnSpPr>
              <a:cxnSpLocks noChangeShapeType="1"/>
              <a:stCxn id="10256" idx="4"/>
              <a:endCxn id="10261" idx="0"/>
            </p:cNvCxnSpPr>
            <p:nvPr/>
          </p:nvCxnSpPr>
          <p:spPr bwMode="auto">
            <a:xfrm>
              <a:off x="5364" y="3408"/>
              <a:ext cx="181" cy="10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AutoShape 58">
              <a:extLst>
                <a:ext uri="{FF2B5EF4-FFF2-40B4-BE49-F238E27FC236}">
                  <a16:creationId xmlns:a16="http://schemas.microsoft.com/office/drawing/2014/main" id="{D22D82E0-47B8-48F7-B73C-973129D31024}"/>
                </a:ext>
              </a:extLst>
            </p:cNvPr>
            <p:cNvCxnSpPr>
              <a:cxnSpLocks noChangeShapeType="1"/>
              <a:stCxn id="10256" idx="4"/>
              <a:endCxn id="10260" idx="0"/>
            </p:cNvCxnSpPr>
            <p:nvPr/>
          </p:nvCxnSpPr>
          <p:spPr bwMode="auto">
            <a:xfrm flipH="1">
              <a:off x="5161" y="3408"/>
              <a:ext cx="203" cy="11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4" name="AutoShape 59">
              <a:extLst>
                <a:ext uri="{FF2B5EF4-FFF2-40B4-BE49-F238E27FC236}">
                  <a16:creationId xmlns:a16="http://schemas.microsoft.com/office/drawing/2014/main" id="{B9778985-52BC-4DA5-AE3B-2E5115D1F3D1}"/>
                </a:ext>
              </a:extLst>
            </p:cNvPr>
            <p:cNvCxnSpPr>
              <a:cxnSpLocks noChangeShapeType="1"/>
              <a:stCxn id="10255" idx="4"/>
              <a:endCxn id="10257" idx="0"/>
            </p:cNvCxnSpPr>
            <p:nvPr/>
          </p:nvCxnSpPr>
          <p:spPr bwMode="auto">
            <a:xfrm flipH="1">
              <a:off x="4571" y="3012"/>
              <a:ext cx="387" cy="14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5" name="AutoShape 60">
              <a:extLst>
                <a:ext uri="{FF2B5EF4-FFF2-40B4-BE49-F238E27FC236}">
                  <a16:creationId xmlns:a16="http://schemas.microsoft.com/office/drawing/2014/main" id="{BC407509-8F73-4DE5-B341-751E24E85A39}"/>
                </a:ext>
              </a:extLst>
            </p:cNvPr>
            <p:cNvCxnSpPr>
              <a:cxnSpLocks noChangeShapeType="1"/>
              <a:stCxn id="10257" idx="4"/>
              <a:endCxn id="10259" idx="0"/>
            </p:cNvCxnSpPr>
            <p:nvPr/>
          </p:nvCxnSpPr>
          <p:spPr bwMode="auto">
            <a:xfrm>
              <a:off x="4571" y="3408"/>
              <a:ext cx="204" cy="11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6" name="AutoShape 61">
              <a:extLst>
                <a:ext uri="{FF2B5EF4-FFF2-40B4-BE49-F238E27FC236}">
                  <a16:creationId xmlns:a16="http://schemas.microsoft.com/office/drawing/2014/main" id="{2DE0E7FC-8C90-4B07-BE6B-59EFE9FA5FA2}"/>
                </a:ext>
              </a:extLst>
            </p:cNvPr>
            <p:cNvCxnSpPr>
              <a:cxnSpLocks noChangeShapeType="1"/>
              <a:stCxn id="10255" idx="4"/>
              <a:endCxn id="10256" idx="0"/>
            </p:cNvCxnSpPr>
            <p:nvPr/>
          </p:nvCxnSpPr>
          <p:spPr bwMode="auto">
            <a:xfrm>
              <a:off x="4958" y="3012"/>
              <a:ext cx="406" cy="142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7" name="AutoShape 62">
              <a:extLst>
                <a:ext uri="{FF2B5EF4-FFF2-40B4-BE49-F238E27FC236}">
                  <a16:creationId xmlns:a16="http://schemas.microsoft.com/office/drawing/2014/main" id="{ADBFBE43-ACC3-4BF5-8C2E-C086C20DA4C7}"/>
                </a:ext>
              </a:extLst>
            </p:cNvPr>
            <p:cNvCxnSpPr>
              <a:cxnSpLocks noChangeShapeType="1"/>
              <a:stCxn id="10257" idx="4"/>
              <a:endCxn id="10258" idx="0"/>
            </p:cNvCxnSpPr>
            <p:nvPr/>
          </p:nvCxnSpPr>
          <p:spPr bwMode="auto">
            <a:xfrm flipH="1">
              <a:off x="4391" y="3408"/>
              <a:ext cx="180" cy="11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8" name="AutoShape 63">
              <a:extLst>
                <a:ext uri="{FF2B5EF4-FFF2-40B4-BE49-F238E27FC236}">
                  <a16:creationId xmlns:a16="http://schemas.microsoft.com/office/drawing/2014/main" id="{77420A3F-89CD-491A-876D-46DAE5A2F98C}"/>
                </a:ext>
              </a:extLst>
            </p:cNvPr>
            <p:cNvCxnSpPr>
              <a:cxnSpLocks noChangeShapeType="1"/>
              <a:stCxn id="10255" idx="0"/>
            </p:cNvCxnSpPr>
            <p:nvPr/>
          </p:nvCxnSpPr>
          <p:spPr bwMode="auto">
            <a:xfrm flipH="1" flipV="1">
              <a:off x="4821" y="2652"/>
              <a:ext cx="137" cy="106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50" name="Line 64">
            <a:extLst>
              <a:ext uri="{FF2B5EF4-FFF2-40B4-BE49-F238E27FC236}">
                <a16:creationId xmlns:a16="http://schemas.microsoft.com/office/drawing/2014/main" id="{184805BC-FE03-4E25-8782-AD43C7913C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4267200"/>
            <a:ext cx="685800" cy="4572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251" name="Line 65">
            <a:extLst>
              <a:ext uri="{FF2B5EF4-FFF2-40B4-BE49-F238E27FC236}">
                <a16:creationId xmlns:a16="http://schemas.microsoft.com/office/drawing/2014/main" id="{FF916507-83DB-44F3-8E30-72ED6E3AF3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1025" y="4038600"/>
            <a:ext cx="457200" cy="3048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252" name="Text Box 66">
            <a:extLst>
              <a:ext uri="{FF2B5EF4-FFF2-40B4-BE49-F238E27FC236}">
                <a16:creationId xmlns:a16="http://schemas.microsoft.com/office/drawing/2014/main" id="{B49C3B10-0314-4EEF-9650-BE75937B0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5683250"/>
            <a:ext cx="19859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case 1: single rotation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(a left rotation over </a:t>
            </a:r>
            <a:r>
              <a:rPr lang="en-US" altLang="en-US" sz="1600" i="1">
                <a:latin typeface="Times New Roman" panose="02020603050405020304" pitchFamily="18" charset="0"/>
              </a:rPr>
              <a:t>a</a:t>
            </a:r>
            <a:r>
              <a:rPr lang="en-US" altLang="en-US" sz="160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253" name="Text Box 67">
            <a:extLst>
              <a:ext uri="{FF2B5EF4-FFF2-40B4-BE49-F238E27FC236}">
                <a16:creationId xmlns:a16="http://schemas.microsoft.com/office/drawing/2014/main" id="{510E1A7D-883E-42E3-99F2-8D1FC895E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2663825"/>
            <a:ext cx="25146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case 2: double rotation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(a right rotation about </a:t>
            </a:r>
            <a:r>
              <a:rPr lang="en-US" altLang="en-US" sz="1600" i="1">
                <a:latin typeface="Times New Roman" panose="02020603050405020304" pitchFamily="18" charset="0"/>
              </a:rPr>
              <a:t>c</a:t>
            </a:r>
            <a:r>
              <a:rPr lang="en-US" altLang="en-US" sz="1600">
                <a:latin typeface="Times New Roman" panose="02020603050405020304" pitchFamily="18" charset="0"/>
              </a:rPr>
              <a:t>, then a left rotation over </a:t>
            </a:r>
            <a:r>
              <a:rPr lang="en-US" altLang="en-US" sz="1600" i="1">
                <a:latin typeface="Times New Roman" panose="02020603050405020304" pitchFamily="18" charset="0"/>
              </a:rPr>
              <a:t>a</a:t>
            </a:r>
            <a:r>
              <a:rPr lang="en-US" altLang="en-US" sz="160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0254" name="Text Box 68">
            <a:extLst>
              <a:ext uri="{FF2B5EF4-FFF2-40B4-BE49-F238E27FC236}">
                <a16:creationId xmlns:a16="http://schemas.microsoft.com/office/drawing/2014/main" id="{BE2C5889-2AE5-4C09-BF35-EAA7AA980D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438400"/>
            <a:ext cx="1905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(other two cases are symmetrical)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420A11AE-F50F-48A0-8A02-DE4F0B4B50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1066800"/>
          </a:xfrm>
        </p:spPr>
        <p:txBody>
          <a:bodyPr/>
          <a:lstStyle/>
          <a:p>
            <a:pPr eaLnBrk="1" hangingPunct="1"/>
            <a:r>
              <a:rPr lang="en-US" altLang="en-US"/>
              <a:t>Insertion Example, continued</a:t>
            </a:r>
          </a:p>
        </p:txBody>
      </p:sp>
      <p:sp>
        <p:nvSpPr>
          <p:cNvPr id="11267" name="Footer Placeholder 5">
            <a:extLst>
              <a:ext uri="{FF2B5EF4-FFF2-40B4-BE49-F238E27FC236}">
                <a16:creationId xmlns:a16="http://schemas.microsoft.com/office/drawing/2014/main" id="{2F529F8B-B9D7-4D2D-9F20-417117175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AVL Trees</a:t>
            </a:r>
          </a:p>
        </p:txBody>
      </p:sp>
      <p:sp>
        <p:nvSpPr>
          <p:cNvPr id="11268" name="Slide Number Placeholder 6">
            <a:extLst>
              <a:ext uri="{FF2B5EF4-FFF2-40B4-BE49-F238E27FC236}">
                <a16:creationId xmlns:a16="http://schemas.microsoft.com/office/drawing/2014/main" id="{09952550-C785-4B4D-9AE2-142102518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ACFAA3-BFEF-4418-A063-8A6159F09B3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11269" name="Line 8">
            <a:extLst>
              <a:ext uri="{FF2B5EF4-FFF2-40B4-BE49-F238E27FC236}">
                <a16:creationId xmlns:a16="http://schemas.microsoft.com/office/drawing/2014/main" id="{CBF5EB7C-223B-4FA0-9CD5-B63A70B01153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8775" y="5845175"/>
            <a:ext cx="9525" cy="8731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0" name="Freeform 9">
            <a:extLst>
              <a:ext uri="{FF2B5EF4-FFF2-40B4-BE49-F238E27FC236}">
                <a16:creationId xmlns:a16="http://schemas.microsoft.com/office/drawing/2014/main" id="{64135D33-7953-4D1D-A37C-5F1D0D1CFFC7}"/>
              </a:ext>
            </a:extLst>
          </p:cNvPr>
          <p:cNvSpPr>
            <a:spLocks/>
          </p:cNvSpPr>
          <p:nvPr/>
        </p:nvSpPr>
        <p:spPr bwMode="auto">
          <a:xfrm>
            <a:off x="5459413" y="5997575"/>
            <a:ext cx="55562" cy="53975"/>
          </a:xfrm>
          <a:custGeom>
            <a:avLst/>
            <a:gdLst>
              <a:gd name="T0" fmla="*/ 0 w 35"/>
              <a:gd name="T1" fmla="*/ 0 h 34"/>
              <a:gd name="T2" fmla="*/ 0 w 35"/>
              <a:gd name="T3" fmla="*/ 2147483646 h 34"/>
              <a:gd name="T4" fmla="*/ 2147483646 w 35"/>
              <a:gd name="T5" fmla="*/ 2147483646 h 34"/>
              <a:gd name="T6" fmla="*/ 2147483646 w 35"/>
              <a:gd name="T7" fmla="*/ 2147483646 h 34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34"/>
              <a:gd name="T14" fmla="*/ 35 w 35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34">
                <a:moveTo>
                  <a:pt x="0" y="0"/>
                </a:moveTo>
                <a:lnTo>
                  <a:pt x="0" y="14"/>
                </a:lnTo>
                <a:lnTo>
                  <a:pt x="21" y="34"/>
                </a:lnTo>
                <a:lnTo>
                  <a:pt x="35" y="34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1" name="Freeform 10">
            <a:extLst>
              <a:ext uri="{FF2B5EF4-FFF2-40B4-BE49-F238E27FC236}">
                <a16:creationId xmlns:a16="http://schemas.microsoft.com/office/drawing/2014/main" id="{4241B800-FE0F-46B6-A03C-F330A134F49E}"/>
              </a:ext>
            </a:extLst>
          </p:cNvPr>
          <p:cNvSpPr>
            <a:spLocks/>
          </p:cNvSpPr>
          <p:nvPr/>
        </p:nvSpPr>
        <p:spPr bwMode="auto">
          <a:xfrm>
            <a:off x="5580063" y="6073775"/>
            <a:ext cx="87312" cy="1588"/>
          </a:xfrm>
          <a:custGeom>
            <a:avLst/>
            <a:gdLst>
              <a:gd name="T0" fmla="*/ 0 w 55"/>
              <a:gd name="T1" fmla="*/ 0 h 1588"/>
              <a:gd name="T2" fmla="*/ 2147483646 w 55"/>
              <a:gd name="T3" fmla="*/ 0 h 1588"/>
              <a:gd name="T4" fmla="*/ 2147483646 w 55"/>
              <a:gd name="T5" fmla="*/ 0 h 1588"/>
              <a:gd name="T6" fmla="*/ 0 60000 65536"/>
              <a:gd name="T7" fmla="*/ 0 60000 65536"/>
              <a:gd name="T8" fmla="*/ 0 60000 65536"/>
              <a:gd name="T9" fmla="*/ 0 w 55"/>
              <a:gd name="T10" fmla="*/ 0 h 1588"/>
              <a:gd name="T11" fmla="*/ 55 w 55"/>
              <a:gd name="T12" fmla="*/ 1588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" h="1588">
                <a:moveTo>
                  <a:pt x="0" y="0"/>
                </a:moveTo>
                <a:lnTo>
                  <a:pt x="28" y="0"/>
                </a:lnTo>
                <a:lnTo>
                  <a:pt x="55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2" name="Line 11">
            <a:extLst>
              <a:ext uri="{FF2B5EF4-FFF2-40B4-BE49-F238E27FC236}">
                <a16:creationId xmlns:a16="http://schemas.microsoft.com/office/drawing/2014/main" id="{DA262333-ADAE-4C3C-816E-2594D401A95D}"/>
              </a:ext>
            </a:extLst>
          </p:cNvPr>
          <p:cNvSpPr>
            <a:spLocks noChangeShapeType="1"/>
          </p:cNvSpPr>
          <p:nvPr/>
        </p:nvSpPr>
        <p:spPr bwMode="auto">
          <a:xfrm>
            <a:off x="5734050" y="6084888"/>
            <a:ext cx="98425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3" name="Line 12">
            <a:extLst>
              <a:ext uri="{FF2B5EF4-FFF2-40B4-BE49-F238E27FC236}">
                <a16:creationId xmlns:a16="http://schemas.microsoft.com/office/drawing/2014/main" id="{0213F0FF-A206-4B8E-AD76-09E2583A6C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897563" y="6084888"/>
            <a:ext cx="87312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4" name="Freeform 13">
            <a:extLst>
              <a:ext uri="{FF2B5EF4-FFF2-40B4-BE49-F238E27FC236}">
                <a16:creationId xmlns:a16="http://schemas.microsoft.com/office/drawing/2014/main" id="{A325AE01-DDE0-4519-952C-76045DF0AD21}"/>
              </a:ext>
            </a:extLst>
          </p:cNvPr>
          <p:cNvSpPr>
            <a:spLocks/>
          </p:cNvSpPr>
          <p:nvPr/>
        </p:nvSpPr>
        <p:spPr bwMode="auto">
          <a:xfrm>
            <a:off x="6049963" y="6073775"/>
            <a:ext cx="87312" cy="1588"/>
          </a:xfrm>
          <a:custGeom>
            <a:avLst/>
            <a:gdLst>
              <a:gd name="T0" fmla="*/ 0 w 55"/>
              <a:gd name="T1" fmla="*/ 0 h 1588"/>
              <a:gd name="T2" fmla="*/ 2147483646 w 55"/>
              <a:gd name="T3" fmla="*/ 0 h 1588"/>
              <a:gd name="T4" fmla="*/ 2147483646 w 55"/>
              <a:gd name="T5" fmla="*/ 0 h 1588"/>
              <a:gd name="T6" fmla="*/ 0 60000 65536"/>
              <a:gd name="T7" fmla="*/ 0 60000 65536"/>
              <a:gd name="T8" fmla="*/ 0 60000 65536"/>
              <a:gd name="T9" fmla="*/ 0 w 55"/>
              <a:gd name="T10" fmla="*/ 0 h 1588"/>
              <a:gd name="T11" fmla="*/ 55 w 55"/>
              <a:gd name="T12" fmla="*/ 1588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" h="1588">
                <a:moveTo>
                  <a:pt x="0" y="0"/>
                </a:moveTo>
                <a:lnTo>
                  <a:pt x="42" y="0"/>
                </a:lnTo>
                <a:lnTo>
                  <a:pt x="55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5" name="Freeform 14">
            <a:extLst>
              <a:ext uri="{FF2B5EF4-FFF2-40B4-BE49-F238E27FC236}">
                <a16:creationId xmlns:a16="http://schemas.microsoft.com/office/drawing/2014/main" id="{08C8DC0C-C6EE-4E10-9BFD-22D1F264FB0B}"/>
              </a:ext>
            </a:extLst>
          </p:cNvPr>
          <p:cNvSpPr>
            <a:spLocks/>
          </p:cNvSpPr>
          <p:nvPr/>
        </p:nvSpPr>
        <p:spPr bwMode="auto">
          <a:xfrm>
            <a:off x="6203950" y="6019800"/>
            <a:ext cx="76200" cy="42863"/>
          </a:xfrm>
          <a:custGeom>
            <a:avLst/>
            <a:gdLst>
              <a:gd name="T0" fmla="*/ 0 w 48"/>
              <a:gd name="T1" fmla="*/ 2147483646 h 27"/>
              <a:gd name="T2" fmla="*/ 2147483646 w 48"/>
              <a:gd name="T3" fmla="*/ 2147483646 h 27"/>
              <a:gd name="T4" fmla="*/ 2147483646 w 48"/>
              <a:gd name="T5" fmla="*/ 2147483646 h 27"/>
              <a:gd name="T6" fmla="*/ 2147483646 w 48"/>
              <a:gd name="T7" fmla="*/ 0 h 27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27"/>
              <a:gd name="T14" fmla="*/ 48 w 48"/>
              <a:gd name="T15" fmla="*/ 27 h 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27">
                <a:moveTo>
                  <a:pt x="0" y="27"/>
                </a:moveTo>
                <a:lnTo>
                  <a:pt x="27" y="20"/>
                </a:lnTo>
                <a:lnTo>
                  <a:pt x="48" y="7"/>
                </a:lnTo>
                <a:lnTo>
                  <a:pt x="48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6" name="Line 15">
            <a:extLst>
              <a:ext uri="{FF2B5EF4-FFF2-40B4-BE49-F238E27FC236}">
                <a16:creationId xmlns:a16="http://schemas.microsoft.com/office/drawing/2014/main" id="{755DF0B2-9FAB-4C88-8576-AB556AEA07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02375" y="5876925"/>
            <a:ext cx="20638" cy="8731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7" name="Freeform 16">
            <a:extLst>
              <a:ext uri="{FF2B5EF4-FFF2-40B4-BE49-F238E27FC236}">
                <a16:creationId xmlns:a16="http://schemas.microsoft.com/office/drawing/2014/main" id="{22430F28-6528-44A5-9EA0-180130ED2B4E}"/>
              </a:ext>
            </a:extLst>
          </p:cNvPr>
          <p:cNvSpPr>
            <a:spLocks/>
          </p:cNvSpPr>
          <p:nvPr/>
        </p:nvSpPr>
        <p:spPr bwMode="auto">
          <a:xfrm>
            <a:off x="6323013" y="5713413"/>
            <a:ext cx="11112" cy="87312"/>
          </a:xfrm>
          <a:custGeom>
            <a:avLst/>
            <a:gdLst>
              <a:gd name="T0" fmla="*/ 0 w 7"/>
              <a:gd name="T1" fmla="*/ 2147483646 h 55"/>
              <a:gd name="T2" fmla="*/ 2147483646 w 7"/>
              <a:gd name="T3" fmla="*/ 2147483646 h 55"/>
              <a:gd name="T4" fmla="*/ 0 w 7"/>
              <a:gd name="T5" fmla="*/ 0 h 55"/>
              <a:gd name="T6" fmla="*/ 0 60000 65536"/>
              <a:gd name="T7" fmla="*/ 0 60000 65536"/>
              <a:gd name="T8" fmla="*/ 0 60000 65536"/>
              <a:gd name="T9" fmla="*/ 0 w 7"/>
              <a:gd name="T10" fmla="*/ 0 h 55"/>
              <a:gd name="T11" fmla="*/ 7 w 7"/>
              <a:gd name="T12" fmla="*/ 55 h 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" h="55">
                <a:moveTo>
                  <a:pt x="0" y="55"/>
                </a:moveTo>
                <a:lnTo>
                  <a:pt x="7" y="21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8" name="Freeform 17">
            <a:extLst>
              <a:ext uri="{FF2B5EF4-FFF2-40B4-BE49-F238E27FC236}">
                <a16:creationId xmlns:a16="http://schemas.microsoft.com/office/drawing/2014/main" id="{3FFA59D7-BB6C-4680-ACC3-7B04FD93C9CE}"/>
              </a:ext>
            </a:extLst>
          </p:cNvPr>
          <p:cNvSpPr>
            <a:spLocks/>
          </p:cNvSpPr>
          <p:nvPr/>
        </p:nvSpPr>
        <p:spPr bwMode="auto">
          <a:xfrm>
            <a:off x="6269038" y="5570538"/>
            <a:ext cx="44450" cy="77787"/>
          </a:xfrm>
          <a:custGeom>
            <a:avLst/>
            <a:gdLst>
              <a:gd name="T0" fmla="*/ 2147483646 w 28"/>
              <a:gd name="T1" fmla="*/ 2147483646 h 49"/>
              <a:gd name="T2" fmla="*/ 2147483646 w 28"/>
              <a:gd name="T3" fmla="*/ 2147483646 h 49"/>
              <a:gd name="T4" fmla="*/ 0 w 28"/>
              <a:gd name="T5" fmla="*/ 0 h 49"/>
              <a:gd name="T6" fmla="*/ 0 60000 65536"/>
              <a:gd name="T7" fmla="*/ 0 60000 65536"/>
              <a:gd name="T8" fmla="*/ 0 60000 65536"/>
              <a:gd name="T9" fmla="*/ 0 w 28"/>
              <a:gd name="T10" fmla="*/ 0 h 49"/>
              <a:gd name="T11" fmla="*/ 28 w 28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" h="49">
                <a:moveTo>
                  <a:pt x="28" y="49"/>
                </a:moveTo>
                <a:lnTo>
                  <a:pt x="28" y="49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79" name="Line 18">
            <a:extLst>
              <a:ext uri="{FF2B5EF4-FFF2-40B4-BE49-F238E27FC236}">
                <a16:creationId xmlns:a16="http://schemas.microsoft.com/office/drawing/2014/main" id="{5FAD3DC4-4F71-4002-9544-941FDABF684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92838" y="5440363"/>
            <a:ext cx="42862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0" name="Line 19">
            <a:extLst>
              <a:ext uri="{FF2B5EF4-FFF2-40B4-BE49-F238E27FC236}">
                <a16:creationId xmlns:a16="http://schemas.microsoft.com/office/drawing/2014/main" id="{DEB0173E-E601-4D28-9D16-7F8DEF02C9F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05525" y="5308600"/>
            <a:ext cx="53975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1" name="Line 20">
            <a:extLst>
              <a:ext uri="{FF2B5EF4-FFF2-40B4-BE49-F238E27FC236}">
                <a16:creationId xmlns:a16="http://schemas.microsoft.com/office/drawing/2014/main" id="{FEA7AF9E-B707-45B4-9839-B194C5EA232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8213" y="5176838"/>
            <a:ext cx="53975" cy="777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2" name="Freeform 21">
            <a:extLst>
              <a:ext uri="{FF2B5EF4-FFF2-40B4-BE49-F238E27FC236}">
                <a16:creationId xmlns:a16="http://schemas.microsoft.com/office/drawing/2014/main" id="{AB72347D-6488-4D7B-BFDF-4ED2D07FB3E8}"/>
              </a:ext>
            </a:extLst>
          </p:cNvPr>
          <p:cNvSpPr>
            <a:spLocks/>
          </p:cNvSpPr>
          <p:nvPr/>
        </p:nvSpPr>
        <p:spPr bwMode="auto">
          <a:xfrm>
            <a:off x="5908675" y="5068888"/>
            <a:ext cx="65088" cy="53975"/>
          </a:xfrm>
          <a:custGeom>
            <a:avLst/>
            <a:gdLst>
              <a:gd name="T0" fmla="*/ 2147483646 w 41"/>
              <a:gd name="T1" fmla="*/ 2147483646 h 34"/>
              <a:gd name="T2" fmla="*/ 2147483646 w 41"/>
              <a:gd name="T3" fmla="*/ 2147483646 h 34"/>
              <a:gd name="T4" fmla="*/ 0 w 41"/>
              <a:gd name="T5" fmla="*/ 0 h 34"/>
              <a:gd name="T6" fmla="*/ 0 60000 65536"/>
              <a:gd name="T7" fmla="*/ 0 60000 65536"/>
              <a:gd name="T8" fmla="*/ 0 60000 65536"/>
              <a:gd name="T9" fmla="*/ 0 w 41"/>
              <a:gd name="T10" fmla="*/ 0 h 34"/>
              <a:gd name="T11" fmla="*/ 41 w 41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" h="34">
                <a:moveTo>
                  <a:pt x="41" y="34"/>
                </a:moveTo>
                <a:lnTo>
                  <a:pt x="34" y="27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3" name="Freeform 22">
            <a:extLst>
              <a:ext uri="{FF2B5EF4-FFF2-40B4-BE49-F238E27FC236}">
                <a16:creationId xmlns:a16="http://schemas.microsoft.com/office/drawing/2014/main" id="{3016CB8A-005E-46A6-96F7-F9385FB61B3E}"/>
              </a:ext>
            </a:extLst>
          </p:cNvPr>
          <p:cNvSpPr>
            <a:spLocks/>
          </p:cNvSpPr>
          <p:nvPr/>
        </p:nvSpPr>
        <p:spPr bwMode="auto">
          <a:xfrm>
            <a:off x="5765800" y="5046663"/>
            <a:ext cx="76200" cy="42862"/>
          </a:xfrm>
          <a:custGeom>
            <a:avLst/>
            <a:gdLst>
              <a:gd name="T0" fmla="*/ 2147483646 w 48"/>
              <a:gd name="T1" fmla="*/ 0 h 27"/>
              <a:gd name="T2" fmla="*/ 2147483646 w 48"/>
              <a:gd name="T3" fmla="*/ 2147483646 h 27"/>
              <a:gd name="T4" fmla="*/ 0 w 48"/>
              <a:gd name="T5" fmla="*/ 2147483646 h 27"/>
              <a:gd name="T6" fmla="*/ 0 60000 65536"/>
              <a:gd name="T7" fmla="*/ 0 60000 65536"/>
              <a:gd name="T8" fmla="*/ 0 60000 65536"/>
              <a:gd name="T9" fmla="*/ 0 w 48"/>
              <a:gd name="T10" fmla="*/ 0 h 27"/>
              <a:gd name="T11" fmla="*/ 48 w 48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27">
                <a:moveTo>
                  <a:pt x="48" y="0"/>
                </a:moveTo>
                <a:lnTo>
                  <a:pt x="14" y="14"/>
                </a:lnTo>
                <a:lnTo>
                  <a:pt x="0" y="27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4" name="Line 23">
            <a:extLst>
              <a:ext uri="{FF2B5EF4-FFF2-40B4-BE49-F238E27FC236}">
                <a16:creationId xmlns:a16="http://schemas.microsoft.com/office/drawing/2014/main" id="{1AA9DF2C-C4BD-475B-9C01-4DD2DBBD51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667375" y="5133975"/>
            <a:ext cx="55563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5" name="Freeform 24">
            <a:extLst>
              <a:ext uri="{FF2B5EF4-FFF2-40B4-BE49-F238E27FC236}">
                <a16:creationId xmlns:a16="http://schemas.microsoft.com/office/drawing/2014/main" id="{EB3EDF8E-EFE4-4A91-90B4-0D34A9D6801A}"/>
              </a:ext>
            </a:extLst>
          </p:cNvPr>
          <p:cNvSpPr>
            <a:spLocks/>
          </p:cNvSpPr>
          <p:nvPr/>
        </p:nvSpPr>
        <p:spPr bwMode="auto">
          <a:xfrm>
            <a:off x="5580063" y="5264150"/>
            <a:ext cx="55562" cy="77788"/>
          </a:xfrm>
          <a:custGeom>
            <a:avLst/>
            <a:gdLst>
              <a:gd name="T0" fmla="*/ 2147483646 w 35"/>
              <a:gd name="T1" fmla="*/ 0 h 49"/>
              <a:gd name="T2" fmla="*/ 2147483646 w 35"/>
              <a:gd name="T3" fmla="*/ 2147483646 h 49"/>
              <a:gd name="T4" fmla="*/ 0 w 35"/>
              <a:gd name="T5" fmla="*/ 2147483646 h 49"/>
              <a:gd name="T6" fmla="*/ 0 60000 65536"/>
              <a:gd name="T7" fmla="*/ 0 60000 65536"/>
              <a:gd name="T8" fmla="*/ 0 60000 65536"/>
              <a:gd name="T9" fmla="*/ 0 w 35"/>
              <a:gd name="T10" fmla="*/ 0 h 49"/>
              <a:gd name="T11" fmla="*/ 35 w 35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" h="49">
                <a:moveTo>
                  <a:pt x="35" y="0"/>
                </a:moveTo>
                <a:lnTo>
                  <a:pt x="14" y="28"/>
                </a:lnTo>
                <a:lnTo>
                  <a:pt x="0" y="49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6" name="Line 25">
            <a:extLst>
              <a:ext uri="{FF2B5EF4-FFF2-40B4-BE49-F238E27FC236}">
                <a16:creationId xmlns:a16="http://schemas.microsoft.com/office/drawing/2014/main" id="{F1F797E9-CF05-4C09-ABA0-A6B9A207D7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03863" y="5395913"/>
            <a:ext cx="42862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7" name="Freeform 26">
            <a:extLst>
              <a:ext uri="{FF2B5EF4-FFF2-40B4-BE49-F238E27FC236}">
                <a16:creationId xmlns:a16="http://schemas.microsoft.com/office/drawing/2014/main" id="{A0226648-9BE4-4FDF-B620-8BBC09F3CEE7}"/>
              </a:ext>
            </a:extLst>
          </p:cNvPr>
          <p:cNvSpPr>
            <a:spLocks/>
          </p:cNvSpPr>
          <p:nvPr/>
        </p:nvSpPr>
        <p:spPr bwMode="auto">
          <a:xfrm>
            <a:off x="5438775" y="5538788"/>
            <a:ext cx="31750" cy="76200"/>
          </a:xfrm>
          <a:custGeom>
            <a:avLst/>
            <a:gdLst>
              <a:gd name="T0" fmla="*/ 2147483646 w 20"/>
              <a:gd name="T1" fmla="*/ 0 h 48"/>
              <a:gd name="T2" fmla="*/ 0 w 20"/>
              <a:gd name="T3" fmla="*/ 2147483646 h 48"/>
              <a:gd name="T4" fmla="*/ 0 w 20"/>
              <a:gd name="T5" fmla="*/ 2147483646 h 48"/>
              <a:gd name="T6" fmla="*/ 0 60000 65536"/>
              <a:gd name="T7" fmla="*/ 0 60000 65536"/>
              <a:gd name="T8" fmla="*/ 0 60000 65536"/>
              <a:gd name="T9" fmla="*/ 0 w 20"/>
              <a:gd name="T10" fmla="*/ 0 h 48"/>
              <a:gd name="T11" fmla="*/ 20 w 20"/>
              <a:gd name="T12" fmla="*/ 48 h 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0" h="48">
                <a:moveTo>
                  <a:pt x="20" y="0"/>
                </a:moveTo>
                <a:lnTo>
                  <a:pt x="0" y="41"/>
                </a:lnTo>
                <a:lnTo>
                  <a:pt x="0" y="48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8" name="Line 27">
            <a:extLst>
              <a:ext uri="{FF2B5EF4-FFF2-40B4-BE49-F238E27FC236}">
                <a16:creationId xmlns:a16="http://schemas.microsoft.com/office/drawing/2014/main" id="{F830B30D-5495-4834-A63A-A8218708A4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8775" y="5691188"/>
            <a:ext cx="1588" cy="87312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89" name="Freeform 28">
            <a:extLst>
              <a:ext uri="{FF2B5EF4-FFF2-40B4-BE49-F238E27FC236}">
                <a16:creationId xmlns:a16="http://schemas.microsoft.com/office/drawing/2014/main" id="{905AFA6D-3EC3-4A95-92D2-7159C92EF5CF}"/>
              </a:ext>
            </a:extLst>
          </p:cNvPr>
          <p:cNvSpPr>
            <a:spLocks/>
          </p:cNvSpPr>
          <p:nvPr/>
        </p:nvSpPr>
        <p:spPr bwMode="auto">
          <a:xfrm>
            <a:off x="6400800" y="5046663"/>
            <a:ext cx="885825" cy="1038225"/>
          </a:xfrm>
          <a:custGeom>
            <a:avLst/>
            <a:gdLst>
              <a:gd name="T0" fmla="*/ 0 w 558"/>
              <a:gd name="T1" fmla="*/ 2147483646 h 654"/>
              <a:gd name="T2" fmla="*/ 0 w 558"/>
              <a:gd name="T3" fmla="*/ 2147483646 h 654"/>
              <a:gd name="T4" fmla="*/ 2147483646 w 558"/>
              <a:gd name="T5" fmla="*/ 2147483646 h 654"/>
              <a:gd name="T6" fmla="*/ 2147483646 w 558"/>
              <a:gd name="T7" fmla="*/ 2147483646 h 654"/>
              <a:gd name="T8" fmla="*/ 2147483646 w 558"/>
              <a:gd name="T9" fmla="*/ 2147483646 h 654"/>
              <a:gd name="T10" fmla="*/ 2147483646 w 558"/>
              <a:gd name="T11" fmla="*/ 2147483646 h 654"/>
              <a:gd name="T12" fmla="*/ 2147483646 w 558"/>
              <a:gd name="T13" fmla="*/ 2147483646 h 654"/>
              <a:gd name="T14" fmla="*/ 2147483646 w 558"/>
              <a:gd name="T15" fmla="*/ 2147483646 h 654"/>
              <a:gd name="T16" fmla="*/ 2147483646 w 558"/>
              <a:gd name="T17" fmla="*/ 2147483646 h 654"/>
              <a:gd name="T18" fmla="*/ 2147483646 w 558"/>
              <a:gd name="T19" fmla="*/ 2147483646 h 654"/>
              <a:gd name="T20" fmla="*/ 2147483646 w 558"/>
              <a:gd name="T21" fmla="*/ 2147483646 h 654"/>
              <a:gd name="T22" fmla="*/ 2147483646 w 558"/>
              <a:gd name="T23" fmla="*/ 2147483646 h 654"/>
              <a:gd name="T24" fmla="*/ 2147483646 w 558"/>
              <a:gd name="T25" fmla="*/ 2147483646 h 654"/>
              <a:gd name="T26" fmla="*/ 2147483646 w 558"/>
              <a:gd name="T27" fmla="*/ 2147483646 h 654"/>
              <a:gd name="T28" fmla="*/ 2147483646 w 558"/>
              <a:gd name="T29" fmla="*/ 2147483646 h 654"/>
              <a:gd name="T30" fmla="*/ 2147483646 w 558"/>
              <a:gd name="T31" fmla="*/ 2147483646 h 654"/>
              <a:gd name="T32" fmla="*/ 2147483646 w 558"/>
              <a:gd name="T33" fmla="*/ 0 h 654"/>
              <a:gd name="T34" fmla="*/ 2147483646 w 558"/>
              <a:gd name="T35" fmla="*/ 2147483646 h 654"/>
              <a:gd name="T36" fmla="*/ 2147483646 w 558"/>
              <a:gd name="T37" fmla="*/ 2147483646 h 654"/>
              <a:gd name="T38" fmla="*/ 2147483646 w 558"/>
              <a:gd name="T39" fmla="*/ 2147483646 h 654"/>
              <a:gd name="T40" fmla="*/ 2147483646 w 558"/>
              <a:gd name="T41" fmla="*/ 2147483646 h 654"/>
              <a:gd name="T42" fmla="*/ 0 w 558"/>
              <a:gd name="T43" fmla="*/ 2147483646 h 654"/>
              <a:gd name="T44" fmla="*/ 0 w 558"/>
              <a:gd name="T45" fmla="*/ 2147483646 h 654"/>
              <a:gd name="T46" fmla="*/ 0 w 558"/>
              <a:gd name="T47" fmla="*/ 2147483646 h 654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558"/>
              <a:gd name="T73" fmla="*/ 0 h 654"/>
              <a:gd name="T74" fmla="*/ 558 w 558"/>
              <a:gd name="T75" fmla="*/ 654 h 654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558" h="654">
                <a:moveTo>
                  <a:pt x="0" y="503"/>
                </a:moveTo>
                <a:lnTo>
                  <a:pt x="0" y="585"/>
                </a:lnTo>
                <a:lnTo>
                  <a:pt x="13" y="613"/>
                </a:lnTo>
                <a:lnTo>
                  <a:pt x="27" y="633"/>
                </a:lnTo>
                <a:lnTo>
                  <a:pt x="110" y="647"/>
                </a:lnTo>
                <a:lnTo>
                  <a:pt x="268" y="654"/>
                </a:lnTo>
                <a:lnTo>
                  <a:pt x="420" y="647"/>
                </a:lnTo>
                <a:lnTo>
                  <a:pt x="502" y="633"/>
                </a:lnTo>
                <a:lnTo>
                  <a:pt x="523" y="620"/>
                </a:lnTo>
                <a:lnTo>
                  <a:pt x="537" y="599"/>
                </a:lnTo>
                <a:lnTo>
                  <a:pt x="551" y="523"/>
                </a:lnTo>
                <a:lnTo>
                  <a:pt x="558" y="441"/>
                </a:lnTo>
                <a:lnTo>
                  <a:pt x="544" y="379"/>
                </a:lnTo>
                <a:lnTo>
                  <a:pt x="413" y="165"/>
                </a:lnTo>
                <a:lnTo>
                  <a:pt x="323" y="41"/>
                </a:lnTo>
                <a:lnTo>
                  <a:pt x="282" y="7"/>
                </a:lnTo>
                <a:lnTo>
                  <a:pt x="248" y="0"/>
                </a:lnTo>
                <a:lnTo>
                  <a:pt x="220" y="14"/>
                </a:lnTo>
                <a:lnTo>
                  <a:pt x="186" y="41"/>
                </a:lnTo>
                <a:lnTo>
                  <a:pt x="96" y="165"/>
                </a:lnTo>
                <a:lnTo>
                  <a:pt x="27" y="282"/>
                </a:lnTo>
                <a:lnTo>
                  <a:pt x="0" y="351"/>
                </a:lnTo>
                <a:lnTo>
                  <a:pt x="0" y="50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0" name="Line 29">
            <a:extLst>
              <a:ext uri="{FF2B5EF4-FFF2-40B4-BE49-F238E27FC236}">
                <a16:creationId xmlns:a16="http://schemas.microsoft.com/office/drawing/2014/main" id="{6E2E4BB9-7C5C-4DFE-AD76-83198861B09A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5845175"/>
            <a:ext cx="1588" cy="8731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1" name="Freeform 30">
            <a:extLst>
              <a:ext uri="{FF2B5EF4-FFF2-40B4-BE49-F238E27FC236}">
                <a16:creationId xmlns:a16="http://schemas.microsoft.com/office/drawing/2014/main" id="{2EFF0D19-1DE4-4523-98E8-8D393A2D0AE8}"/>
              </a:ext>
            </a:extLst>
          </p:cNvPr>
          <p:cNvSpPr>
            <a:spLocks/>
          </p:cNvSpPr>
          <p:nvPr/>
        </p:nvSpPr>
        <p:spPr bwMode="auto">
          <a:xfrm>
            <a:off x="6411913" y="5997575"/>
            <a:ext cx="53975" cy="53975"/>
          </a:xfrm>
          <a:custGeom>
            <a:avLst/>
            <a:gdLst>
              <a:gd name="T0" fmla="*/ 0 w 34"/>
              <a:gd name="T1" fmla="*/ 0 h 34"/>
              <a:gd name="T2" fmla="*/ 2147483646 w 34"/>
              <a:gd name="T3" fmla="*/ 2147483646 h 34"/>
              <a:gd name="T4" fmla="*/ 2147483646 w 34"/>
              <a:gd name="T5" fmla="*/ 2147483646 h 34"/>
              <a:gd name="T6" fmla="*/ 2147483646 w 34"/>
              <a:gd name="T7" fmla="*/ 2147483646 h 34"/>
              <a:gd name="T8" fmla="*/ 0 60000 65536"/>
              <a:gd name="T9" fmla="*/ 0 60000 65536"/>
              <a:gd name="T10" fmla="*/ 0 60000 65536"/>
              <a:gd name="T11" fmla="*/ 0 60000 65536"/>
              <a:gd name="T12" fmla="*/ 0 w 34"/>
              <a:gd name="T13" fmla="*/ 0 h 34"/>
              <a:gd name="T14" fmla="*/ 34 w 34"/>
              <a:gd name="T15" fmla="*/ 34 h 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" h="34">
                <a:moveTo>
                  <a:pt x="0" y="0"/>
                </a:moveTo>
                <a:lnTo>
                  <a:pt x="6" y="14"/>
                </a:lnTo>
                <a:lnTo>
                  <a:pt x="20" y="34"/>
                </a:lnTo>
                <a:lnTo>
                  <a:pt x="34" y="34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2" name="Freeform 31">
            <a:extLst>
              <a:ext uri="{FF2B5EF4-FFF2-40B4-BE49-F238E27FC236}">
                <a16:creationId xmlns:a16="http://schemas.microsoft.com/office/drawing/2014/main" id="{C33FC5F8-FFE0-4E16-9DFA-36B1967E2A67}"/>
              </a:ext>
            </a:extLst>
          </p:cNvPr>
          <p:cNvSpPr>
            <a:spLocks/>
          </p:cNvSpPr>
          <p:nvPr/>
        </p:nvSpPr>
        <p:spPr bwMode="auto">
          <a:xfrm>
            <a:off x="6530975" y="6073775"/>
            <a:ext cx="87313" cy="1588"/>
          </a:xfrm>
          <a:custGeom>
            <a:avLst/>
            <a:gdLst>
              <a:gd name="T0" fmla="*/ 0 w 55"/>
              <a:gd name="T1" fmla="*/ 0 h 1588"/>
              <a:gd name="T2" fmla="*/ 2147483646 w 55"/>
              <a:gd name="T3" fmla="*/ 0 h 1588"/>
              <a:gd name="T4" fmla="*/ 2147483646 w 55"/>
              <a:gd name="T5" fmla="*/ 0 h 1588"/>
              <a:gd name="T6" fmla="*/ 0 60000 65536"/>
              <a:gd name="T7" fmla="*/ 0 60000 65536"/>
              <a:gd name="T8" fmla="*/ 0 60000 65536"/>
              <a:gd name="T9" fmla="*/ 0 w 55"/>
              <a:gd name="T10" fmla="*/ 0 h 1588"/>
              <a:gd name="T11" fmla="*/ 55 w 55"/>
              <a:gd name="T12" fmla="*/ 1588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" h="1588">
                <a:moveTo>
                  <a:pt x="0" y="0"/>
                </a:moveTo>
                <a:lnTo>
                  <a:pt x="28" y="0"/>
                </a:lnTo>
                <a:lnTo>
                  <a:pt x="55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3" name="Line 32">
            <a:extLst>
              <a:ext uri="{FF2B5EF4-FFF2-40B4-BE49-F238E27FC236}">
                <a16:creationId xmlns:a16="http://schemas.microsoft.com/office/drawing/2014/main" id="{5E9AAE70-69EC-4A89-931D-4060D3B58E1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96075" y="6084888"/>
            <a:ext cx="8731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4" name="Line 33">
            <a:extLst>
              <a:ext uri="{FF2B5EF4-FFF2-40B4-BE49-F238E27FC236}">
                <a16:creationId xmlns:a16="http://schemas.microsoft.com/office/drawing/2014/main" id="{20DC648A-3FEE-4DBC-A217-92A52DEF5DF8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8475" y="6084888"/>
            <a:ext cx="8731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5" name="Freeform 34">
            <a:extLst>
              <a:ext uri="{FF2B5EF4-FFF2-40B4-BE49-F238E27FC236}">
                <a16:creationId xmlns:a16="http://schemas.microsoft.com/office/drawing/2014/main" id="{A877A8BA-742B-482D-A0F5-49294A249BC3}"/>
              </a:ext>
            </a:extLst>
          </p:cNvPr>
          <p:cNvSpPr>
            <a:spLocks/>
          </p:cNvSpPr>
          <p:nvPr/>
        </p:nvSpPr>
        <p:spPr bwMode="auto">
          <a:xfrm>
            <a:off x="7000875" y="6073775"/>
            <a:ext cx="88900" cy="1588"/>
          </a:xfrm>
          <a:custGeom>
            <a:avLst/>
            <a:gdLst>
              <a:gd name="T0" fmla="*/ 0 w 56"/>
              <a:gd name="T1" fmla="*/ 0 h 1588"/>
              <a:gd name="T2" fmla="*/ 2147483646 w 56"/>
              <a:gd name="T3" fmla="*/ 0 h 1588"/>
              <a:gd name="T4" fmla="*/ 2147483646 w 56"/>
              <a:gd name="T5" fmla="*/ 0 h 1588"/>
              <a:gd name="T6" fmla="*/ 0 60000 65536"/>
              <a:gd name="T7" fmla="*/ 0 60000 65536"/>
              <a:gd name="T8" fmla="*/ 0 60000 65536"/>
              <a:gd name="T9" fmla="*/ 0 w 56"/>
              <a:gd name="T10" fmla="*/ 0 h 1588"/>
              <a:gd name="T11" fmla="*/ 56 w 56"/>
              <a:gd name="T12" fmla="*/ 1588 h 15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" h="1588">
                <a:moveTo>
                  <a:pt x="0" y="0"/>
                </a:moveTo>
                <a:lnTo>
                  <a:pt x="42" y="0"/>
                </a:lnTo>
                <a:lnTo>
                  <a:pt x="56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6" name="Freeform 35">
            <a:extLst>
              <a:ext uri="{FF2B5EF4-FFF2-40B4-BE49-F238E27FC236}">
                <a16:creationId xmlns:a16="http://schemas.microsoft.com/office/drawing/2014/main" id="{2C7534C4-2898-494E-8728-FCF6D35CA45F}"/>
              </a:ext>
            </a:extLst>
          </p:cNvPr>
          <p:cNvSpPr>
            <a:spLocks/>
          </p:cNvSpPr>
          <p:nvPr/>
        </p:nvSpPr>
        <p:spPr bwMode="auto">
          <a:xfrm>
            <a:off x="7154863" y="6019800"/>
            <a:ext cx="76200" cy="42863"/>
          </a:xfrm>
          <a:custGeom>
            <a:avLst/>
            <a:gdLst>
              <a:gd name="T0" fmla="*/ 0 w 48"/>
              <a:gd name="T1" fmla="*/ 2147483646 h 27"/>
              <a:gd name="T2" fmla="*/ 2147483646 w 48"/>
              <a:gd name="T3" fmla="*/ 2147483646 h 27"/>
              <a:gd name="T4" fmla="*/ 2147483646 w 48"/>
              <a:gd name="T5" fmla="*/ 2147483646 h 27"/>
              <a:gd name="T6" fmla="*/ 2147483646 w 48"/>
              <a:gd name="T7" fmla="*/ 0 h 27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27"/>
              <a:gd name="T14" fmla="*/ 48 w 48"/>
              <a:gd name="T15" fmla="*/ 27 h 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27">
                <a:moveTo>
                  <a:pt x="0" y="27"/>
                </a:moveTo>
                <a:lnTo>
                  <a:pt x="27" y="20"/>
                </a:lnTo>
                <a:lnTo>
                  <a:pt x="48" y="7"/>
                </a:lnTo>
                <a:lnTo>
                  <a:pt x="48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7" name="Line 36">
            <a:extLst>
              <a:ext uri="{FF2B5EF4-FFF2-40B4-BE49-F238E27FC236}">
                <a16:creationId xmlns:a16="http://schemas.microsoft.com/office/drawing/2014/main" id="{A85C61F7-4146-4DBE-8142-C8A00025A79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53288" y="5876925"/>
            <a:ext cx="22225" cy="8731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8" name="Freeform 37">
            <a:extLst>
              <a:ext uri="{FF2B5EF4-FFF2-40B4-BE49-F238E27FC236}">
                <a16:creationId xmlns:a16="http://schemas.microsoft.com/office/drawing/2014/main" id="{883D61F7-BA7F-48E5-B60A-19D0BD0C2DCF}"/>
              </a:ext>
            </a:extLst>
          </p:cNvPr>
          <p:cNvSpPr>
            <a:spLocks/>
          </p:cNvSpPr>
          <p:nvPr/>
        </p:nvSpPr>
        <p:spPr bwMode="auto">
          <a:xfrm>
            <a:off x="7286625" y="5713413"/>
            <a:ext cx="1588" cy="87312"/>
          </a:xfrm>
          <a:custGeom>
            <a:avLst/>
            <a:gdLst>
              <a:gd name="T0" fmla="*/ 0 w 1588"/>
              <a:gd name="T1" fmla="*/ 2147483646 h 55"/>
              <a:gd name="T2" fmla="*/ 0 w 1588"/>
              <a:gd name="T3" fmla="*/ 2147483646 h 55"/>
              <a:gd name="T4" fmla="*/ 0 w 1588"/>
              <a:gd name="T5" fmla="*/ 0 h 55"/>
              <a:gd name="T6" fmla="*/ 0 60000 65536"/>
              <a:gd name="T7" fmla="*/ 0 60000 65536"/>
              <a:gd name="T8" fmla="*/ 0 60000 65536"/>
              <a:gd name="T9" fmla="*/ 0 w 1588"/>
              <a:gd name="T10" fmla="*/ 0 h 55"/>
              <a:gd name="T11" fmla="*/ 1588 w 1588"/>
              <a:gd name="T12" fmla="*/ 55 h 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55">
                <a:moveTo>
                  <a:pt x="0" y="55"/>
                </a:moveTo>
                <a:lnTo>
                  <a:pt x="0" y="21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299" name="Freeform 38">
            <a:extLst>
              <a:ext uri="{FF2B5EF4-FFF2-40B4-BE49-F238E27FC236}">
                <a16:creationId xmlns:a16="http://schemas.microsoft.com/office/drawing/2014/main" id="{4745743B-943C-493B-A2CC-C6DC3614131C}"/>
              </a:ext>
            </a:extLst>
          </p:cNvPr>
          <p:cNvSpPr>
            <a:spLocks/>
          </p:cNvSpPr>
          <p:nvPr/>
        </p:nvSpPr>
        <p:spPr bwMode="auto">
          <a:xfrm>
            <a:off x="7219950" y="5570538"/>
            <a:ext cx="44450" cy="77787"/>
          </a:xfrm>
          <a:custGeom>
            <a:avLst/>
            <a:gdLst>
              <a:gd name="T0" fmla="*/ 2147483646 w 28"/>
              <a:gd name="T1" fmla="*/ 2147483646 h 49"/>
              <a:gd name="T2" fmla="*/ 2147483646 w 28"/>
              <a:gd name="T3" fmla="*/ 2147483646 h 49"/>
              <a:gd name="T4" fmla="*/ 0 w 28"/>
              <a:gd name="T5" fmla="*/ 0 h 49"/>
              <a:gd name="T6" fmla="*/ 0 60000 65536"/>
              <a:gd name="T7" fmla="*/ 0 60000 65536"/>
              <a:gd name="T8" fmla="*/ 0 60000 65536"/>
              <a:gd name="T9" fmla="*/ 0 w 28"/>
              <a:gd name="T10" fmla="*/ 0 h 49"/>
              <a:gd name="T11" fmla="*/ 28 w 28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" h="49">
                <a:moveTo>
                  <a:pt x="28" y="49"/>
                </a:moveTo>
                <a:lnTo>
                  <a:pt x="28" y="49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0" name="Line 39">
            <a:extLst>
              <a:ext uri="{FF2B5EF4-FFF2-40B4-BE49-F238E27FC236}">
                <a16:creationId xmlns:a16="http://schemas.microsoft.com/office/drawing/2014/main" id="{1E9F1A9C-2DDC-403A-A140-9132C10F82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43750" y="5440363"/>
            <a:ext cx="44450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1" name="Line 40">
            <a:extLst>
              <a:ext uri="{FF2B5EF4-FFF2-40B4-BE49-F238E27FC236}">
                <a16:creationId xmlns:a16="http://schemas.microsoft.com/office/drawing/2014/main" id="{D145FA39-5426-4171-8C2E-AF8D896BE1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067550" y="5308600"/>
            <a:ext cx="42863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2" name="Line 41">
            <a:extLst>
              <a:ext uri="{FF2B5EF4-FFF2-40B4-BE49-F238E27FC236}">
                <a16:creationId xmlns:a16="http://schemas.microsoft.com/office/drawing/2014/main" id="{17572D40-65A2-42AD-A3A9-93AED98124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69125" y="5176838"/>
            <a:ext cx="53975" cy="777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3" name="Freeform 42">
            <a:extLst>
              <a:ext uri="{FF2B5EF4-FFF2-40B4-BE49-F238E27FC236}">
                <a16:creationId xmlns:a16="http://schemas.microsoft.com/office/drawing/2014/main" id="{815A2645-4062-4B21-B1F0-AA74DC9A112E}"/>
              </a:ext>
            </a:extLst>
          </p:cNvPr>
          <p:cNvSpPr>
            <a:spLocks/>
          </p:cNvSpPr>
          <p:nvPr/>
        </p:nvSpPr>
        <p:spPr bwMode="auto">
          <a:xfrm>
            <a:off x="6859588" y="5068888"/>
            <a:ext cx="65087" cy="53975"/>
          </a:xfrm>
          <a:custGeom>
            <a:avLst/>
            <a:gdLst>
              <a:gd name="T0" fmla="*/ 2147483646 w 41"/>
              <a:gd name="T1" fmla="*/ 2147483646 h 34"/>
              <a:gd name="T2" fmla="*/ 2147483646 w 41"/>
              <a:gd name="T3" fmla="*/ 2147483646 h 34"/>
              <a:gd name="T4" fmla="*/ 0 w 41"/>
              <a:gd name="T5" fmla="*/ 0 h 34"/>
              <a:gd name="T6" fmla="*/ 0 60000 65536"/>
              <a:gd name="T7" fmla="*/ 0 60000 65536"/>
              <a:gd name="T8" fmla="*/ 0 60000 65536"/>
              <a:gd name="T9" fmla="*/ 0 w 41"/>
              <a:gd name="T10" fmla="*/ 0 h 34"/>
              <a:gd name="T11" fmla="*/ 41 w 41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" h="34">
                <a:moveTo>
                  <a:pt x="41" y="34"/>
                </a:moveTo>
                <a:lnTo>
                  <a:pt x="34" y="27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4" name="Freeform 43">
            <a:extLst>
              <a:ext uri="{FF2B5EF4-FFF2-40B4-BE49-F238E27FC236}">
                <a16:creationId xmlns:a16="http://schemas.microsoft.com/office/drawing/2014/main" id="{5E1377A0-FF49-4E0F-8FE4-A6CF6A0F51ED}"/>
              </a:ext>
            </a:extLst>
          </p:cNvPr>
          <p:cNvSpPr>
            <a:spLocks/>
          </p:cNvSpPr>
          <p:nvPr/>
        </p:nvSpPr>
        <p:spPr bwMode="auto">
          <a:xfrm>
            <a:off x="6716713" y="5046663"/>
            <a:ext cx="77787" cy="42862"/>
          </a:xfrm>
          <a:custGeom>
            <a:avLst/>
            <a:gdLst>
              <a:gd name="T0" fmla="*/ 2147483646 w 49"/>
              <a:gd name="T1" fmla="*/ 0 h 27"/>
              <a:gd name="T2" fmla="*/ 2147483646 w 49"/>
              <a:gd name="T3" fmla="*/ 2147483646 h 27"/>
              <a:gd name="T4" fmla="*/ 0 w 49"/>
              <a:gd name="T5" fmla="*/ 2147483646 h 27"/>
              <a:gd name="T6" fmla="*/ 0 60000 65536"/>
              <a:gd name="T7" fmla="*/ 0 60000 65536"/>
              <a:gd name="T8" fmla="*/ 0 60000 65536"/>
              <a:gd name="T9" fmla="*/ 0 w 49"/>
              <a:gd name="T10" fmla="*/ 0 h 27"/>
              <a:gd name="T11" fmla="*/ 49 w 49"/>
              <a:gd name="T12" fmla="*/ 27 h 2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" h="27">
                <a:moveTo>
                  <a:pt x="49" y="0"/>
                </a:moveTo>
                <a:lnTo>
                  <a:pt x="21" y="14"/>
                </a:lnTo>
                <a:lnTo>
                  <a:pt x="0" y="27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5" name="Line 44">
            <a:extLst>
              <a:ext uri="{FF2B5EF4-FFF2-40B4-BE49-F238E27FC236}">
                <a16:creationId xmlns:a16="http://schemas.microsoft.com/office/drawing/2014/main" id="{73327288-F79C-4C4C-B86C-9111AD1C71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18288" y="5133975"/>
            <a:ext cx="55562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6" name="Freeform 45">
            <a:extLst>
              <a:ext uri="{FF2B5EF4-FFF2-40B4-BE49-F238E27FC236}">
                <a16:creationId xmlns:a16="http://schemas.microsoft.com/office/drawing/2014/main" id="{285FF89B-4DCD-488E-8A67-3DD1239A16F2}"/>
              </a:ext>
            </a:extLst>
          </p:cNvPr>
          <p:cNvSpPr>
            <a:spLocks/>
          </p:cNvSpPr>
          <p:nvPr/>
        </p:nvSpPr>
        <p:spPr bwMode="auto">
          <a:xfrm>
            <a:off x="6530975" y="5264150"/>
            <a:ext cx="55563" cy="77788"/>
          </a:xfrm>
          <a:custGeom>
            <a:avLst/>
            <a:gdLst>
              <a:gd name="T0" fmla="*/ 2147483646 w 35"/>
              <a:gd name="T1" fmla="*/ 0 h 49"/>
              <a:gd name="T2" fmla="*/ 2147483646 w 35"/>
              <a:gd name="T3" fmla="*/ 2147483646 h 49"/>
              <a:gd name="T4" fmla="*/ 0 w 35"/>
              <a:gd name="T5" fmla="*/ 2147483646 h 49"/>
              <a:gd name="T6" fmla="*/ 0 60000 65536"/>
              <a:gd name="T7" fmla="*/ 0 60000 65536"/>
              <a:gd name="T8" fmla="*/ 0 60000 65536"/>
              <a:gd name="T9" fmla="*/ 0 w 35"/>
              <a:gd name="T10" fmla="*/ 0 h 49"/>
              <a:gd name="T11" fmla="*/ 35 w 35"/>
              <a:gd name="T12" fmla="*/ 49 h 4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5" h="49">
                <a:moveTo>
                  <a:pt x="35" y="0"/>
                </a:moveTo>
                <a:lnTo>
                  <a:pt x="14" y="28"/>
                </a:lnTo>
                <a:lnTo>
                  <a:pt x="0" y="49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7" name="Line 46">
            <a:extLst>
              <a:ext uri="{FF2B5EF4-FFF2-40B4-BE49-F238E27FC236}">
                <a16:creationId xmlns:a16="http://schemas.microsoft.com/office/drawing/2014/main" id="{B9D5B665-930B-41A7-834F-647AFCE4869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54775" y="5395913"/>
            <a:ext cx="44450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8" name="Freeform 47">
            <a:extLst>
              <a:ext uri="{FF2B5EF4-FFF2-40B4-BE49-F238E27FC236}">
                <a16:creationId xmlns:a16="http://schemas.microsoft.com/office/drawing/2014/main" id="{FB509CC6-0E26-4502-845E-84CB20FE16B9}"/>
              </a:ext>
            </a:extLst>
          </p:cNvPr>
          <p:cNvSpPr>
            <a:spLocks/>
          </p:cNvSpPr>
          <p:nvPr/>
        </p:nvSpPr>
        <p:spPr bwMode="auto">
          <a:xfrm>
            <a:off x="6400800" y="5538788"/>
            <a:ext cx="20638" cy="76200"/>
          </a:xfrm>
          <a:custGeom>
            <a:avLst/>
            <a:gdLst>
              <a:gd name="T0" fmla="*/ 2147483646 w 13"/>
              <a:gd name="T1" fmla="*/ 0 h 48"/>
              <a:gd name="T2" fmla="*/ 0 w 13"/>
              <a:gd name="T3" fmla="*/ 2147483646 h 48"/>
              <a:gd name="T4" fmla="*/ 0 w 13"/>
              <a:gd name="T5" fmla="*/ 2147483646 h 48"/>
              <a:gd name="T6" fmla="*/ 0 60000 65536"/>
              <a:gd name="T7" fmla="*/ 0 60000 65536"/>
              <a:gd name="T8" fmla="*/ 0 60000 65536"/>
              <a:gd name="T9" fmla="*/ 0 w 13"/>
              <a:gd name="T10" fmla="*/ 0 h 48"/>
              <a:gd name="T11" fmla="*/ 13 w 13"/>
              <a:gd name="T12" fmla="*/ 48 h 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" h="48">
                <a:moveTo>
                  <a:pt x="13" y="0"/>
                </a:moveTo>
                <a:lnTo>
                  <a:pt x="0" y="41"/>
                </a:lnTo>
                <a:lnTo>
                  <a:pt x="0" y="48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09" name="Line 48">
            <a:extLst>
              <a:ext uri="{FF2B5EF4-FFF2-40B4-BE49-F238E27FC236}">
                <a16:creationId xmlns:a16="http://schemas.microsoft.com/office/drawing/2014/main" id="{3CF76A2E-CFC7-4C9D-8887-DFF4762E1C36}"/>
              </a:ext>
            </a:extLst>
          </p:cNvPr>
          <p:cNvSpPr>
            <a:spLocks noChangeShapeType="1"/>
          </p:cNvSpPr>
          <p:nvPr/>
        </p:nvSpPr>
        <p:spPr bwMode="auto">
          <a:xfrm>
            <a:off x="6400800" y="5691188"/>
            <a:ext cx="1588" cy="87312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0" name="Freeform 49">
            <a:extLst>
              <a:ext uri="{FF2B5EF4-FFF2-40B4-BE49-F238E27FC236}">
                <a16:creationId xmlns:a16="http://schemas.microsoft.com/office/drawing/2014/main" id="{C0EB1CDE-F77B-4EEB-8D5B-116B7C09D18C}"/>
              </a:ext>
            </a:extLst>
          </p:cNvPr>
          <p:cNvSpPr>
            <a:spLocks/>
          </p:cNvSpPr>
          <p:nvPr/>
        </p:nvSpPr>
        <p:spPr bwMode="auto">
          <a:xfrm>
            <a:off x="7472363" y="5440363"/>
            <a:ext cx="11112" cy="87312"/>
          </a:xfrm>
          <a:custGeom>
            <a:avLst/>
            <a:gdLst>
              <a:gd name="T0" fmla="*/ 0 w 7"/>
              <a:gd name="T1" fmla="*/ 0 h 55"/>
              <a:gd name="T2" fmla="*/ 0 w 7"/>
              <a:gd name="T3" fmla="*/ 2147483646 h 55"/>
              <a:gd name="T4" fmla="*/ 2147483646 w 7"/>
              <a:gd name="T5" fmla="*/ 2147483646 h 55"/>
              <a:gd name="T6" fmla="*/ 0 60000 65536"/>
              <a:gd name="T7" fmla="*/ 0 60000 65536"/>
              <a:gd name="T8" fmla="*/ 0 60000 65536"/>
              <a:gd name="T9" fmla="*/ 0 w 7"/>
              <a:gd name="T10" fmla="*/ 0 h 55"/>
              <a:gd name="T11" fmla="*/ 7 w 7"/>
              <a:gd name="T12" fmla="*/ 55 h 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" h="55">
                <a:moveTo>
                  <a:pt x="0" y="0"/>
                </a:moveTo>
                <a:lnTo>
                  <a:pt x="0" y="48"/>
                </a:lnTo>
                <a:lnTo>
                  <a:pt x="7" y="55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1" name="Line 50">
            <a:extLst>
              <a:ext uri="{FF2B5EF4-FFF2-40B4-BE49-F238E27FC236}">
                <a16:creationId xmlns:a16="http://schemas.microsoft.com/office/drawing/2014/main" id="{D67C2F77-DF8B-4737-A3E7-FED1CD7D973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37450" y="5559425"/>
            <a:ext cx="87313" cy="15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2" name="Freeform 51">
            <a:extLst>
              <a:ext uri="{FF2B5EF4-FFF2-40B4-BE49-F238E27FC236}">
                <a16:creationId xmlns:a16="http://schemas.microsoft.com/office/drawing/2014/main" id="{DB572625-4FCA-47B4-B350-8D8542BD1F83}"/>
              </a:ext>
            </a:extLst>
          </p:cNvPr>
          <p:cNvSpPr>
            <a:spLocks/>
          </p:cNvSpPr>
          <p:nvPr/>
        </p:nvSpPr>
        <p:spPr bwMode="auto">
          <a:xfrm>
            <a:off x="7689850" y="5570538"/>
            <a:ext cx="87313" cy="1587"/>
          </a:xfrm>
          <a:custGeom>
            <a:avLst/>
            <a:gdLst>
              <a:gd name="T0" fmla="*/ 0 w 55"/>
              <a:gd name="T1" fmla="*/ 0 h 1587"/>
              <a:gd name="T2" fmla="*/ 2147483646 w 55"/>
              <a:gd name="T3" fmla="*/ 0 h 1587"/>
              <a:gd name="T4" fmla="*/ 2147483646 w 55"/>
              <a:gd name="T5" fmla="*/ 0 h 1587"/>
              <a:gd name="T6" fmla="*/ 0 60000 65536"/>
              <a:gd name="T7" fmla="*/ 0 60000 65536"/>
              <a:gd name="T8" fmla="*/ 0 60000 65536"/>
              <a:gd name="T9" fmla="*/ 0 w 55"/>
              <a:gd name="T10" fmla="*/ 0 h 1587"/>
              <a:gd name="T11" fmla="*/ 55 w 55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" h="1587">
                <a:moveTo>
                  <a:pt x="0" y="0"/>
                </a:moveTo>
                <a:lnTo>
                  <a:pt x="7" y="0"/>
                </a:lnTo>
                <a:lnTo>
                  <a:pt x="55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3" name="Freeform 52">
            <a:extLst>
              <a:ext uri="{FF2B5EF4-FFF2-40B4-BE49-F238E27FC236}">
                <a16:creationId xmlns:a16="http://schemas.microsoft.com/office/drawing/2014/main" id="{053DCF22-EC6C-401E-8D1D-2233A26E026F}"/>
              </a:ext>
            </a:extLst>
          </p:cNvPr>
          <p:cNvSpPr>
            <a:spLocks/>
          </p:cNvSpPr>
          <p:nvPr/>
        </p:nvSpPr>
        <p:spPr bwMode="auto">
          <a:xfrm>
            <a:off x="7843838" y="5549900"/>
            <a:ext cx="76200" cy="9525"/>
          </a:xfrm>
          <a:custGeom>
            <a:avLst/>
            <a:gdLst>
              <a:gd name="T0" fmla="*/ 0 w 48"/>
              <a:gd name="T1" fmla="*/ 2147483646 h 6"/>
              <a:gd name="T2" fmla="*/ 2147483646 w 48"/>
              <a:gd name="T3" fmla="*/ 2147483646 h 6"/>
              <a:gd name="T4" fmla="*/ 2147483646 w 48"/>
              <a:gd name="T5" fmla="*/ 0 h 6"/>
              <a:gd name="T6" fmla="*/ 0 60000 65536"/>
              <a:gd name="T7" fmla="*/ 0 60000 65536"/>
              <a:gd name="T8" fmla="*/ 0 60000 65536"/>
              <a:gd name="T9" fmla="*/ 0 w 48"/>
              <a:gd name="T10" fmla="*/ 0 h 6"/>
              <a:gd name="T11" fmla="*/ 48 w 48"/>
              <a:gd name="T12" fmla="*/ 6 h 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6">
                <a:moveTo>
                  <a:pt x="0" y="6"/>
                </a:moveTo>
                <a:lnTo>
                  <a:pt x="41" y="6"/>
                </a:lnTo>
                <a:lnTo>
                  <a:pt x="48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4" name="Freeform 53">
            <a:extLst>
              <a:ext uri="{FF2B5EF4-FFF2-40B4-BE49-F238E27FC236}">
                <a16:creationId xmlns:a16="http://schemas.microsoft.com/office/drawing/2014/main" id="{2AD59091-1387-4F4D-8FD0-2375E7E4F09A}"/>
              </a:ext>
            </a:extLst>
          </p:cNvPr>
          <p:cNvSpPr>
            <a:spLocks/>
          </p:cNvSpPr>
          <p:nvPr/>
        </p:nvSpPr>
        <p:spPr bwMode="auto">
          <a:xfrm>
            <a:off x="7953375" y="5395913"/>
            <a:ext cx="1588" cy="87312"/>
          </a:xfrm>
          <a:custGeom>
            <a:avLst/>
            <a:gdLst>
              <a:gd name="T0" fmla="*/ 0 w 1588"/>
              <a:gd name="T1" fmla="*/ 2147483646 h 55"/>
              <a:gd name="T2" fmla="*/ 0 w 1588"/>
              <a:gd name="T3" fmla="*/ 2147483646 h 55"/>
              <a:gd name="T4" fmla="*/ 0 w 1588"/>
              <a:gd name="T5" fmla="*/ 0 h 55"/>
              <a:gd name="T6" fmla="*/ 0 60000 65536"/>
              <a:gd name="T7" fmla="*/ 0 60000 65536"/>
              <a:gd name="T8" fmla="*/ 0 60000 65536"/>
              <a:gd name="T9" fmla="*/ 0 w 1588"/>
              <a:gd name="T10" fmla="*/ 0 h 55"/>
              <a:gd name="T11" fmla="*/ 1588 w 1588"/>
              <a:gd name="T12" fmla="*/ 55 h 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8" h="55">
                <a:moveTo>
                  <a:pt x="0" y="55"/>
                </a:moveTo>
                <a:lnTo>
                  <a:pt x="0" y="41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5" name="Line 54">
            <a:extLst>
              <a:ext uri="{FF2B5EF4-FFF2-40B4-BE49-F238E27FC236}">
                <a16:creationId xmlns:a16="http://schemas.microsoft.com/office/drawing/2014/main" id="{75623B9D-009A-452E-BC9C-2504131B48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97813" y="5254625"/>
            <a:ext cx="55562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6" name="Freeform 55">
            <a:extLst>
              <a:ext uri="{FF2B5EF4-FFF2-40B4-BE49-F238E27FC236}">
                <a16:creationId xmlns:a16="http://schemas.microsoft.com/office/drawing/2014/main" id="{31B25A54-555F-404A-8354-188BFF02AC66}"/>
              </a:ext>
            </a:extLst>
          </p:cNvPr>
          <p:cNvSpPr>
            <a:spLocks/>
          </p:cNvSpPr>
          <p:nvPr/>
        </p:nvSpPr>
        <p:spPr bwMode="auto">
          <a:xfrm>
            <a:off x="7821613" y="5133975"/>
            <a:ext cx="44450" cy="65088"/>
          </a:xfrm>
          <a:custGeom>
            <a:avLst/>
            <a:gdLst>
              <a:gd name="T0" fmla="*/ 2147483646 w 28"/>
              <a:gd name="T1" fmla="*/ 2147483646 h 41"/>
              <a:gd name="T2" fmla="*/ 2147483646 w 28"/>
              <a:gd name="T3" fmla="*/ 2147483646 h 41"/>
              <a:gd name="T4" fmla="*/ 0 w 28"/>
              <a:gd name="T5" fmla="*/ 0 h 41"/>
              <a:gd name="T6" fmla="*/ 0 60000 65536"/>
              <a:gd name="T7" fmla="*/ 0 60000 65536"/>
              <a:gd name="T8" fmla="*/ 0 60000 65536"/>
              <a:gd name="T9" fmla="*/ 0 w 28"/>
              <a:gd name="T10" fmla="*/ 0 h 41"/>
              <a:gd name="T11" fmla="*/ 28 w 28"/>
              <a:gd name="T12" fmla="*/ 41 h 4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" h="41">
                <a:moveTo>
                  <a:pt x="28" y="41"/>
                </a:moveTo>
                <a:lnTo>
                  <a:pt x="7" y="14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7" name="Freeform 56">
            <a:extLst>
              <a:ext uri="{FF2B5EF4-FFF2-40B4-BE49-F238E27FC236}">
                <a16:creationId xmlns:a16="http://schemas.microsoft.com/office/drawing/2014/main" id="{5B11102A-2D1C-4164-A937-B0428EDAFF65}"/>
              </a:ext>
            </a:extLst>
          </p:cNvPr>
          <p:cNvSpPr>
            <a:spLocks/>
          </p:cNvSpPr>
          <p:nvPr/>
        </p:nvSpPr>
        <p:spPr bwMode="auto">
          <a:xfrm>
            <a:off x="7712075" y="5024438"/>
            <a:ext cx="65088" cy="53975"/>
          </a:xfrm>
          <a:custGeom>
            <a:avLst/>
            <a:gdLst>
              <a:gd name="T0" fmla="*/ 2147483646 w 41"/>
              <a:gd name="T1" fmla="*/ 2147483646 h 34"/>
              <a:gd name="T2" fmla="*/ 2147483646 w 41"/>
              <a:gd name="T3" fmla="*/ 2147483646 h 34"/>
              <a:gd name="T4" fmla="*/ 0 w 41"/>
              <a:gd name="T5" fmla="*/ 0 h 34"/>
              <a:gd name="T6" fmla="*/ 0 60000 65536"/>
              <a:gd name="T7" fmla="*/ 0 60000 65536"/>
              <a:gd name="T8" fmla="*/ 0 60000 65536"/>
              <a:gd name="T9" fmla="*/ 0 w 41"/>
              <a:gd name="T10" fmla="*/ 0 h 34"/>
              <a:gd name="T11" fmla="*/ 41 w 41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" h="34">
                <a:moveTo>
                  <a:pt x="41" y="34"/>
                </a:moveTo>
                <a:lnTo>
                  <a:pt x="28" y="14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8" name="Freeform 57">
            <a:extLst>
              <a:ext uri="{FF2B5EF4-FFF2-40B4-BE49-F238E27FC236}">
                <a16:creationId xmlns:a16="http://schemas.microsoft.com/office/drawing/2014/main" id="{84833612-A9EF-4617-8D6C-B72A94D9FC73}"/>
              </a:ext>
            </a:extLst>
          </p:cNvPr>
          <p:cNvSpPr>
            <a:spLocks/>
          </p:cNvSpPr>
          <p:nvPr/>
        </p:nvSpPr>
        <p:spPr bwMode="auto">
          <a:xfrm>
            <a:off x="7591425" y="5035550"/>
            <a:ext cx="66675" cy="65088"/>
          </a:xfrm>
          <a:custGeom>
            <a:avLst/>
            <a:gdLst>
              <a:gd name="T0" fmla="*/ 2147483646 w 42"/>
              <a:gd name="T1" fmla="*/ 0 h 41"/>
              <a:gd name="T2" fmla="*/ 2147483646 w 42"/>
              <a:gd name="T3" fmla="*/ 2147483646 h 41"/>
              <a:gd name="T4" fmla="*/ 0 w 42"/>
              <a:gd name="T5" fmla="*/ 2147483646 h 41"/>
              <a:gd name="T6" fmla="*/ 0 60000 65536"/>
              <a:gd name="T7" fmla="*/ 0 60000 65536"/>
              <a:gd name="T8" fmla="*/ 0 60000 65536"/>
              <a:gd name="T9" fmla="*/ 0 w 42"/>
              <a:gd name="T10" fmla="*/ 0 h 41"/>
              <a:gd name="T11" fmla="*/ 42 w 42"/>
              <a:gd name="T12" fmla="*/ 41 h 4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2" h="41">
                <a:moveTo>
                  <a:pt x="42" y="0"/>
                </a:moveTo>
                <a:lnTo>
                  <a:pt x="28" y="7"/>
                </a:lnTo>
                <a:lnTo>
                  <a:pt x="0" y="41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19" name="Line 58">
            <a:extLst>
              <a:ext uri="{FF2B5EF4-FFF2-40B4-BE49-F238E27FC236}">
                <a16:creationId xmlns:a16="http://schemas.microsoft.com/office/drawing/2014/main" id="{AF94888C-F84F-4DCE-BE0B-88488D3F1D2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15225" y="5156200"/>
            <a:ext cx="44450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20" name="Freeform 59">
            <a:extLst>
              <a:ext uri="{FF2B5EF4-FFF2-40B4-BE49-F238E27FC236}">
                <a16:creationId xmlns:a16="http://schemas.microsoft.com/office/drawing/2014/main" id="{A66010E2-D895-4D4D-970D-6B9F180827C5}"/>
              </a:ext>
            </a:extLst>
          </p:cNvPr>
          <p:cNvSpPr>
            <a:spLocks/>
          </p:cNvSpPr>
          <p:nvPr/>
        </p:nvSpPr>
        <p:spPr bwMode="auto">
          <a:xfrm>
            <a:off x="7472363" y="5286375"/>
            <a:ext cx="11112" cy="87313"/>
          </a:xfrm>
          <a:custGeom>
            <a:avLst/>
            <a:gdLst>
              <a:gd name="T0" fmla="*/ 2147483646 w 7"/>
              <a:gd name="T1" fmla="*/ 0 h 55"/>
              <a:gd name="T2" fmla="*/ 0 w 7"/>
              <a:gd name="T3" fmla="*/ 2147483646 h 55"/>
              <a:gd name="T4" fmla="*/ 0 w 7"/>
              <a:gd name="T5" fmla="*/ 2147483646 h 55"/>
              <a:gd name="T6" fmla="*/ 0 60000 65536"/>
              <a:gd name="T7" fmla="*/ 0 60000 65536"/>
              <a:gd name="T8" fmla="*/ 0 60000 65536"/>
              <a:gd name="T9" fmla="*/ 0 w 7"/>
              <a:gd name="T10" fmla="*/ 0 h 55"/>
              <a:gd name="T11" fmla="*/ 7 w 7"/>
              <a:gd name="T12" fmla="*/ 55 h 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" h="55">
                <a:moveTo>
                  <a:pt x="7" y="0"/>
                </a:moveTo>
                <a:lnTo>
                  <a:pt x="0" y="21"/>
                </a:lnTo>
                <a:lnTo>
                  <a:pt x="0" y="55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21" name="Line 60">
            <a:extLst>
              <a:ext uri="{FF2B5EF4-FFF2-40B4-BE49-F238E27FC236}">
                <a16:creationId xmlns:a16="http://schemas.microsoft.com/office/drawing/2014/main" id="{FDC37970-754B-4A3D-BB60-32542601904E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6238" y="5822950"/>
            <a:ext cx="1587" cy="87313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22" name="Freeform 61">
            <a:extLst>
              <a:ext uri="{FF2B5EF4-FFF2-40B4-BE49-F238E27FC236}">
                <a16:creationId xmlns:a16="http://schemas.microsoft.com/office/drawing/2014/main" id="{019B495C-0C65-48B1-BA2E-FBD2B2868377}"/>
              </a:ext>
            </a:extLst>
          </p:cNvPr>
          <p:cNvSpPr>
            <a:spLocks/>
          </p:cNvSpPr>
          <p:nvPr/>
        </p:nvSpPr>
        <p:spPr bwMode="auto">
          <a:xfrm>
            <a:off x="8007350" y="5975350"/>
            <a:ext cx="55563" cy="65088"/>
          </a:xfrm>
          <a:custGeom>
            <a:avLst/>
            <a:gdLst>
              <a:gd name="T0" fmla="*/ 0 w 35"/>
              <a:gd name="T1" fmla="*/ 0 h 41"/>
              <a:gd name="T2" fmla="*/ 2147483646 w 35"/>
              <a:gd name="T3" fmla="*/ 2147483646 h 41"/>
              <a:gd name="T4" fmla="*/ 2147483646 w 35"/>
              <a:gd name="T5" fmla="*/ 2147483646 h 41"/>
              <a:gd name="T6" fmla="*/ 2147483646 w 35"/>
              <a:gd name="T7" fmla="*/ 2147483646 h 41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1"/>
              <a:gd name="T14" fmla="*/ 35 w 35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1">
                <a:moveTo>
                  <a:pt x="0" y="0"/>
                </a:moveTo>
                <a:lnTo>
                  <a:pt x="7" y="21"/>
                </a:lnTo>
                <a:lnTo>
                  <a:pt x="28" y="41"/>
                </a:lnTo>
                <a:lnTo>
                  <a:pt x="35" y="41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23" name="Freeform 62">
            <a:extLst>
              <a:ext uri="{FF2B5EF4-FFF2-40B4-BE49-F238E27FC236}">
                <a16:creationId xmlns:a16="http://schemas.microsoft.com/office/drawing/2014/main" id="{D48EA907-E05A-45A9-A2AA-4114A611C60F}"/>
              </a:ext>
            </a:extLst>
          </p:cNvPr>
          <p:cNvSpPr>
            <a:spLocks/>
          </p:cNvSpPr>
          <p:nvPr/>
        </p:nvSpPr>
        <p:spPr bwMode="auto">
          <a:xfrm>
            <a:off x="8128000" y="6051550"/>
            <a:ext cx="87313" cy="11113"/>
          </a:xfrm>
          <a:custGeom>
            <a:avLst/>
            <a:gdLst>
              <a:gd name="T0" fmla="*/ 0 w 55"/>
              <a:gd name="T1" fmla="*/ 0 h 7"/>
              <a:gd name="T2" fmla="*/ 2147483646 w 55"/>
              <a:gd name="T3" fmla="*/ 2147483646 h 7"/>
              <a:gd name="T4" fmla="*/ 2147483646 w 55"/>
              <a:gd name="T5" fmla="*/ 2147483646 h 7"/>
              <a:gd name="T6" fmla="*/ 0 60000 65536"/>
              <a:gd name="T7" fmla="*/ 0 60000 65536"/>
              <a:gd name="T8" fmla="*/ 0 60000 65536"/>
              <a:gd name="T9" fmla="*/ 0 w 55"/>
              <a:gd name="T10" fmla="*/ 0 h 7"/>
              <a:gd name="T11" fmla="*/ 55 w 55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" h="7">
                <a:moveTo>
                  <a:pt x="0" y="0"/>
                </a:moveTo>
                <a:lnTo>
                  <a:pt x="34" y="7"/>
                </a:lnTo>
                <a:lnTo>
                  <a:pt x="55" y="7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24" name="Line 63">
            <a:extLst>
              <a:ext uri="{FF2B5EF4-FFF2-40B4-BE49-F238E27FC236}">
                <a16:creationId xmlns:a16="http://schemas.microsoft.com/office/drawing/2014/main" id="{4798224B-2F52-4A15-9300-000F50245326}"/>
              </a:ext>
            </a:extLst>
          </p:cNvPr>
          <p:cNvSpPr>
            <a:spLocks noChangeShapeType="1"/>
          </p:cNvSpPr>
          <p:nvPr/>
        </p:nvSpPr>
        <p:spPr bwMode="auto">
          <a:xfrm>
            <a:off x="8280400" y="6062663"/>
            <a:ext cx="87313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25" name="Freeform 64">
            <a:extLst>
              <a:ext uri="{FF2B5EF4-FFF2-40B4-BE49-F238E27FC236}">
                <a16:creationId xmlns:a16="http://schemas.microsoft.com/office/drawing/2014/main" id="{DC5426D6-47A9-46D2-917F-6293D9543BB2}"/>
              </a:ext>
            </a:extLst>
          </p:cNvPr>
          <p:cNvSpPr>
            <a:spLocks/>
          </p:cNvSpPr>
          <p:nvPr/>
        </p:nvSpPr>
        <p:spPr bwMode="auto">
          <a:xfrm>
            <a:off x="8434388" y="6062663"/>
            <a:ext cx="87312" cy="11112"/>
          </a:xfrm>
          <a:custGeom>
            <a:avLst/>
            <a:gdLst>
              <a:gd name="T0" fmla="*/ 0 w 55"/>
              <a:gd name="T1" fmla="*/ 0 h 7"/>
              <a:gd name="T2" fmla="*/ 0 w 55"/>
              <a:gd name="T3" fmla="*/ 2147483646 h 7"/>
              <a:gd name="T4" fmla="*/ 2147483646 w 55"/>
              <a:gd name="T5" fmla="*/ 0 h 7"/>
              <a:gd name="T6" fmla="*/ 0 60000 65536"/>
              <a:gd name="T7" fmla="*/ 0 60000 65536"/>
              <a:gd name="T8" fmla="*/ 0 60000 65536"/>
              <a:gd name="T9" fmla="*/ 0 w 55"/>
              <a:gd name="T10" fmla="*/ 0 h 7"/>
              <a:gd name="T11" fmla="*/ 55 w 55"/>
              <a:gd name="T12" fmla="*/ 7 h 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" h="7">
                <a:moveTo>
                  <a:pt x="0" y="0"/>
                </a:moveTo>
                <a:lnTo>
                  <a:pt x="0" y="7"/>
                </a:lnTo>
                <a:lnTo>
                  <a:pt x="55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26" name="Line 65">
            <a:extLst>
              <a:ext uri="{FF2B5EF4-FFF2-40B4-BE49-F238E27FC236}">
                <a16:creationId xmlns:a16="http://schemas.microsoft.com/office/drawing/2014/main" id="{9BDE735E-8F42-48B2-84C7-2B2ABA72F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86788" y="6062663"/>
            <a:ext cx="87312" cy="15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27" name="Line 66">
            <a:extLst>
              <a:ext uri="{FF2B5EF4-FFF2-40B4-BE49-F238E27FC236}">
                <a16:creationId xmlns:a16="http://schemas.microsoft.com/office/drawing/2014/main" id="{FF50E66B-9DA1-4D89-87EE-AA386245296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740775" y="6040438"/>
            <a:ext cx="87313" cy="11112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28" name="Freeform 67">
            <a:extLst>
              <a:ext uri="{FF2B5EF4-FFF2-40B4-BE49-F238E27FC236}">
                <a16:creationId xmlns:a16="http://schemas.microsoft.com/office/drawing/2014/main" id="{A76E5815-574D-4A51-8A7A-495A280EDAE1}"/>
              </a:ext>
            </a:extLst>
          </p:cNvPr>
          <p:cNvSpPr>
            <a:spLocks/>
          </p:cNvSpPr>
          <p:nvPr/>
        </p:nvSpPr>
        <p:spPr bwMode="auto">
          <a:xfrm>
            <a:off x="8870950" y="5921375"/>
            <a:ext cx="22225" cy="76200"/>
          </a:xfrm>
          <a:custGeom>
            <a:avLst/>
            <a:gdLst>
              <a:gd name="T0" fmla="*/ 0 w 14"/>
              <a:gd name="T1" fmla="*/ 2147483646 h 48"/>
              <a:gd name="T2" fmla="*/ 2147483646 w 14"/>
              <a:gd name="T3" fmla="*/ 2147483646 h 48"/>
              <a:gd name="T4" fmla="*/ 2147483646 w 14"/>
              <a:gd name="T5" fmla="*/ 0 h 48"/>
              <a:gd name="T6" fmla="*/ 0 60000 65536"/>
              <a:gd name="T7" fmla="*/ 0 60000 65536"/>
              <a:gd name="T8" fmla="*/ 0 60000 65536"/>
              <a:gd name="T9" fmla="*/ 0 w 14"/>
              <a:gd name="T10" fmla="*/ 0 h 48"/>
              <a:gd name="T11" fmla="*/ 14 w 14"/>
              <a:gd name="T12" fmla="*/ 48 h 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" h="48">
                <a:moveTo>
                  <a:pt x="0" y="48"/>
                </a:moveTo>
                <a:lnTo>
                  <a:pt x="7" y="34"/>
                </a:lnTo>
                <a:lnTo>
                  <a:pt x="14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29" name="Line 68">
            <a:extLst>
              <a:ext uri="{FF2B5EF4-FFF2-40B4-BE49-F238E27FC236}">
                <a16:creationId xmlns:a16="http://schemas.microsoft.com/office/drawing/2014/main" id="{69D652BE-C476-4607-B1FC-B9FC6965A1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915400" y="5767388"/>
            <a:ext cx="1588" cy="87312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30" name="Freeform 69">
            <a:extLst>
              <a:ext uri="{FF2B5EF4-FFF2-40B4-BE49-F238E27FC236}">
                <a16:creationId xmlns:a16="http://schemas.microsoft.com/office/drawing/2014/main" id="{7542AB67-6F24-4B0A-8A25-7B84EC1B7A26}"/>
              </a:ext>
            </a:extLst>
          </p:cNvPr>
          <p:cNvSpPr>
            <a:spLocks/>
          </p:cNvSpPr>
          <p:nvPr/>
        </p:nvSpPr>
        <p:spPr bwMode="auto">
          <a:xfrm>
            <a:off x="8893175" y="5614988"/>
            <a:ext cx="22225" cy="87312"/>
          </a:xfrm>
          <a:custGeom>
            <a:avLst/>
            <a:gdLst>
              <a:gd name="T0" fmla="*/ 2147483646 w 14"/>
              <a:gd name="T1" fmla="*/ 2147483646 h 55"/>
              <a:gd name="T2" fmla="*/ 2147483646 w 14"/>
              <a:gd name="T3" fmla="*/ 0 h 55"/>
              <a:gd name="T4" fmla="*/ 0 w 14"/>
              <a:gd name="T5" fmla="*/ 0 h 55"/>
              <a:gd name="T6" fmla="*/ 0 60000 65536"/>
              <a:gd name="T7" fmla="*/ 0 60000 65536"/>
              <a:gd name="T8" fmla="*/ 0 60000 65536"/>
              <a:gd name="T9" fmla="*/ 0 w 14"/>
              <a:gd name="T10" fmla="*/ 0 h 55"/>
              <a:gd name="T11" fmla="*/ 14 w 14"/>
              <a:gd name="T12" fmla="*/ 55 h 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" h="55">
                <a:moveTo>
                  <a:pt x="14" y="55"/>
                </a:moveTo>
                <a:lnTo>
                  <a:pt x="7" y="0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31" name="Line 70">
            <a:extLst>
              <a:ext uri="{FF2B5EF4-FFF2-40B4-BE49-F238E27FC236}">
                <a16:creationId xmlns:a16="http://schemas.microsoft.com/office/drawing/2014/main" id="{825C03DB-3832-45E2-8F94-51C979FDCF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816975" y="5483225"/>
            <a:ext cx="42863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32" name="Line 71">
            <a:extLst>
              <a:ext uri="{FF2B5EF4-FFF2-40B4-BE49-F238E27FC236}">
                <a16:creationId xmlns:a16="http://schemas.microsoft.com/office/drawing/2014/main" id="{614BE573-BD62-4553-9C65-9E6C84628DA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40775" y="5353050"/>
            <a:ext cx="42863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33" name="Freeform 72">
            <a:extLst>
              <a:ext uri="{FF2B5EF4-FFF2-40B4-BE49-F238E27FC236}">
                <a16:creationId xmlns:a16="http://schemas.microsoft.com/office/drawing/2014/main" id="{C8BA65C1-B562-48F5-9040-B7DD993A500A}"/>
              </a:ext>
            </a:extLst>
          </p:cNvPr>
          <p:cNvSpPr>
            <a:spLocks/>
          </p:cNvSpPr>
          <p:nvPr/>
        </p:nvSpPr>
        <p:spPr bwMode="auto">
          <a:xfrm>
            <a:off x="8651875" y="5221288"/>
            <a:ext cx="44450" cy="76200"/>
          </a:xfrm>
          <a:custGeom>
            <a:avLst/>
            <a:gdLst>
              <a:gd name="T0" fmla="*/ 2147483646 w 28"/>
              <a:gd name="T1" fmla="*/ 2147483646 h 48"/>
              <a:gd name="T2" fmla="*/ 2147483646 w 28"/>
              <a:gd name="T3" fmla="*/ 2147483646 h 48"/>
              <a:gd name="T4" fmla="*/ 0 w 28"/>
              <a:gd name="T5" fmla="*/ 0 h 48"/>
              <a:gd name="T6" fmla="*/ 0 60000 65536"/>
              <a:gd name="T7" fmla="*/ 0 60000 65536"/>
              <a:gd name="T8" fmla="*/ 0 60000 65536"/>
              <a:gd name="T9" fmla="*/ 0 w 28"/>
              <a:gd name="T10" fmla="*/ 0 h 48"/>
              <a:gd name="T11" fmla="*/ 28 w 28"/>
              <a:gd name="T12" fmla="*/ 48 h 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8" h="48">
                <a:moveTo>
                  <a:pt x="28" y="48"/>
                </a:moveTo>
                <a:lnTo>
                  <a:pt x="21" y="34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34" name="Line 73">
            <a:extLst>
              <a:ext uri="{FF2B5EF4-FFF2-40B4-BE49-F238E27FC236}">
                <a16:creationId xmlns:a16="http://schemas.microsoft.com/office/drawing/2014/main" id="{C1612F70-4B81-46CF-BFAF-508BCBDF3FD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555038" y="5100638"/>
            <a:ext cx="53975" cy="65087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35" name="Freeform 74">
            <a:extLst>
              <a:ext uri="{FF2B5EF4-FFF2-40B4-BE49-F238E27FC236}">
                <a16:creationId xmlns:a16="http://schemas.microsoft.com/office/drawing/2014/main" id="{1AF5C202-5F60-4156-A5E8-2ECDAC0C1F3E}"/>
              </a:ext>
            </a:extLst>
          </p:cNvPr>
          <p:cNvSpPr>
            <a:spLocks/>
          </p:cNvSpPr>
          <p:nvPr/>
        </p:nvSpPr>
        <p:spPr bwMode="auto">
          <a:xfrm>
            <a:off x="8434388" y="5013325"/>
            <a:ext cx="76200" cy="44450"/>
          </a:xfrm>
          <a:custGeom>
            <a:avLst/>
            <a:gdLst>
              <a:gd name="T0" fmla="*/ 2147483646 w 48"/>
              <a:gd name="T1" fmla="*/ 2147483646 h 28"/>
              <a:gd name="T2" fmla="*/ 2147483646 w 48"/>
              <a:gd name="T3" fmla="*/ 2147483646 h 28"/>
              <a:gd name="T4" fmla="*/ 0 w 48"/>
              <a:gd name="T5" fmla="*/ 0 h 28"/>
              <a:gd name="T6" fmla="*/ 0 60000 65536"/>
              <a:gd name="T7" fmla="*/ 0 60000 65536"/>
              <a:gd name="T8" fmla="*/ 0 60000 65536"/>
              <a:gd name="T9" fmla="*/ 0 w 48"/>
              <a:gd name="T10" fmla="*/ 0 h 28"/>
              <a:gd name="T11" fmla="*/ 48 w 48"/>
              <a:gd name="T12" fmla="*/ 28 h 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" h="28">
                <a:moveTo>
                  <a:pt x="48" y="28"/>
                </a:moveTo>
                <a:lnTo>
                  <a:pt x="20" y="7"/>
                </a:lnTo>
                <a:lnTo>
                  <a:pt x="0" y="0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36" name="Freeform 75">
            <a:extLst>
              <a:ext uri="{FF2B5EF4-FFF2-40B4-BE49-F238E27FC236}">
                <a16:creationId xmlns:a16="http://schemas.microsoft.com/office/drawing/2014/main" id="{31D0110B-97AE-4BE4-939E-3CF803915BB0}"/>
              </a:ext>
            </a:extLst>
          </p:cNvPr>
          <p:cNvSpPr>
            <a:spLocks/>
          </p:cNvSpPr>
          <p:nvPr/>
        </p:nvSpPr>
        <p:spPr bwMode="auto">
          <a:xfrm>
            <a:off x="8302625" y="5024438"/>
            <a:ext cx="65088" cy="53975"/>
          </a:xfrm>
          <a:custGeom>
            <a:avLst/>
            <a:gdLst>
              <a:gd name="T0" fmla="*/ 2147483646 w 41"/>
              <a:gd name="T1" fmla="*/ 0 h 34"/>
              <a:gd name="T2" fmla="*/ 2147483646 w 41"/>
              <a:gd name="T3" fmla="*/ 0 h 34"/>
              <a:gd name="T4" fmla="*/ 0 w 41"/>
              <a:gd name="T5" fmla="*/ 2147483646 h 34"/>
              <a:gd name="T6" fmla="*/ 0 60000 65536"/>
              <a:gd name="T7" fmla="*/ 0 60000 65536"/>
              <a:gd name="T8" fmla="*/ 0 60000 65536"/>
              <a:gd name="T9" fmla="*/ 0 w 41"/>
              <a:gd name="T10" fmla="*/ 0 h 34"/>
              <a:gd name="T11" fmla="*/ 41 w 41"/>
              <a:gd name="T12" fmla="*/ 34 h 3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1" h="34">
                <a:moveTo>
                  <a:pt x="41" y="0"/>
                </a:moveTo>
                <a:lnTo>
                  <a:pt x="35" y="0"/>
                </a:lnTo>
                <a:lnTo>
                  <a:pt x="0" y="34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37" name="Line 76">
            <a:extLst>
              <a:ext uri="{FF2B5EF4-FFF2-40B4-BE49-F238E27FC236}">
                <a16:creationId xmlns:a16="http://schemas.microsoft.com/office/drawing/2014/main" id="{7ECA2898-57B6-431A-B80D-A718A41DAC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215313" y="5133975"/>
            <a:ext cx="44450" cy="65088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38" name="Freeform 77">
            <a:extLst>
              <a:ext uri="{FF2B5EF4-FFF2-40B4-BE49-F238E27FC236}">
                <a16:creationId xmlns:a16="http://schemas.microsoft.com/office/drawing/2014/main" id="{37B88FAD-5FF9-446D-8647-9593F7C6EEF5}"/>
              </a:ext>
            </a:extLst>
          </p:cNvPr>
          <p:cNvSpPr>
            <a:spLocks/>
          </p:cNvSpPr>
          <p:nvPr/>
        </p:nvSpPr>
        <p:spPr bwMode="auto">
          <a:xfrm>
            <a:off x="8128000" y="5254625"/>
            <a:ext cx="42863" cy="76200"/>
          </a:xfrm>
          <a:custGeom>
            <a:avLst/>
            <a:gdLst>
              <a:gd name="T0" fmla="*/ 2147483646 w 27"/>
              <a:gd name="T1" fmla="*/ 0 h 48"/>
              <a:gd name="T2" fmla="*/ 2147483646 w 27"/>
              <a:gd name="T3" fmla="*/ 2147483646 h 48"/>
              <a:gd name="T4" fmla="*/ 0 w 27"/>
              <a:gd name="T5" fmla="*/ 2147483646 h 48"/>
              <a:gd name="T6" fmla="*/ 0 60000 65536"/>
              <a:gd name="T7" fmla="*/ 0 60000 65536"/>
              <a:gd name="T8" fmla="*/ 0 60000 65536"/>
              <a:gd name="T9" fmla="*/ 0 w 27"/>
              <a:gd name="T10" fmla="*/ 0 h 48"/>
              <a:gd name="T11" fmla="*/ 27 w 27"/>
              <a:gd name="T12" fmla="*/ 48 h 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7" h="48">
                <a:moveTo>
                  <a:pt x="27" y="0"/>
                </a:moveTo>
                <a:lnTo>
                  <a:pt x="21" y="13"/>
                </a:lnTo>
                <a:lnTo>
                  <a:pt x="0" y="48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39" name="Line 78">
            <a:extLst>
              <a:ext uri="{FF2B5EF4-FFF2-40B4-BE49-F238E27FC236}">
                <a16:creationId xmlns:a16="http://schemas.microsoft.com/office/drawing/2014/main" id="{C1E3F6AA-DEA8-4F6E-94FC-3C05884E59B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40688" y="5384800"/>
            <a:ext cx="53975" cy="76200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40" name="Freeform 79">
            <a:extLst>
              <a:ext uri="{FF2B5EF4-FFF2-40B4-BE49-F238E27FC236}">
                <a16:creationId xmlns:a16="http://schemas.microsoft.com/office/drawing/2014/main" id="{CC6BEF9C-F5E5-4CDD-8162-32B25D0E734B}"/>
              </a:ext>
            </a:extLst>
          </p:cNvPr>
          <p:cNvSpPr>
            <a:spLocks/>
          </p:cNvSpPr>
          <p:nvPr/>
        </p:nvSpPr>
        <p:spPr bwMode="auto">
          <a:xfrm>
            <a:off x="7996238" y="5516563"/>
            <a:ext cx="22225" cy="87312"/>
          </a:xfrm>
          <a:custGeom>
            <a:avLst/>
            <a:gdLst>
              <a:gd name="T0" fmla="*/ 2147483646 w 14"/>
              <a:gd name="T1" fmla="*/ 0 h 55"/>
              <a:gd name="T2" fmla="*/ 0 w 14"/>
              <a:gd name="T3" fmla="*/ 2147483646 h 55"/>
              <a:gd name="T4" fmla="*/ 0 w 14"/>
              <a:gd name="T5" fmla="*/ 2147483646 h 55"/>
              <a:gd name="T6" fmla="*/ 0 60000 65536"/>
              <a:gd name="T7" fmla="*/ 0 60000 65536"/>
              <a:gd name="T8" fmla="*/ 0 60000 65536"/>
              <a:gd name="T9" fmla="*/ 0 w 14"/>
              <a:gd name="T10" fmla="*/ 0 h 55"/>
              <a:gd name="T11" fmla="*/ 14 w 14"/>
              <a:gd name="T12" fmla="*/ 55 h 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" h="55">
                <a:moveTo>
                  <a:pt x="14" y="0"/>
                </a:moveTo>
                <a:lnTo>
                  <a:pt x="0" y="41"/>
                </a:lnTo>
                <a:lnTo>
                  <a:pt x="0" y="55"/>
                </a:lnTo>
              </a:path>
            </a:pathLst>
          </a:custGeom>
          <a:noFill/>
          <a:ln w="11113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41" name="Line 80">
            <a:extLst>
              <a:ext uri="{FF2B5EF4-FFF2-40B4-BE49-F238E27FC236}">
                <a16:creationId xmlns:a16="http://schemas.microsoft.com/office/drawing/2014/main" id="{9C41DF83-D3A0-44F5-942C-8D8C5962F80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96238" y="5668963"/>
            <a:ext cx="1587" cy="87312"/>
          </a:xfrm>
          <a:prstGeom prst="line">
            <a:avLst/>
          </a:prstGeom>
          <a:noFill/>
          <a:ln w="11113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42" name="Freeform 81">
            <a:extLst>
              <a:ext uri="{FF2B5EF4-FFF2-40B4-BE49-F238E27FC236}">
                <a16:creationId xmlns:a16="http://schemas.microsoft.com/office/drawing/2014/main" id="{83B5A29F-35B8-4ACF-ADCE-F75592D3EDE5}"/>
              </a:ext>
            </a:extLst>
          </p:cNvPr>
          <p:cNvSpPr>
            <a:spLocks/>
          </p:cNvSpPr>
          <p:nvPr/>
        </p:nvSpPr>
        <p:spPr bwMode="auto">
          <a:xfrm>
            <a:off x="7700963" y="5330825"/>
            <a:ext cx="22225" cy="22225"/>
          </a:xfrm>
          <a:custGeom>
            <a:avLst/>
            <a:gdLst>
              <a:gd name="T0" fmla="*/ 0 w 14"/>
              <a:gd name="T1" fmla="*/ 0 h 14"/>
              <a:gd name="T2" fmla="*/ 0 w 14"/>
              <a:gd name="T3" fmla="*/ 2147483646 h 14"/>
              <a:gd name="T4" fmla="*/ 2147483646 w 14"/>
              <a:gd name="T5" fmla="*/ 2147483646 h 14"/>
              <a:gd name="T6" fmla="*/ 2147483646 w 14"/>
              <a:gd name="T7" fmla="*/ 2147483646 h 14"/>
              <a:gd name="T8" fmla="*/ 0 w 14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0" y="0"/>
                </a:moveTo>
                <a:lnTo>
                  <a:pt x="0" y="7"/>
                </a:lnTo>
                <a:lnTo>
                  <a:pt x="14" y="14"/>
                </a:lnTo>
                <a:lnTo>
                  <a:pt x="14" y="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43" name="Freeform 82">
            <a:extLst>
              <a:ext uri="{FF2B5EF4-FFF2-40B4-BE49-F238E27FC236}">
                <a16:creationId xmlns:a16="http://schemas.microsoft.com/office/drawing/2014/main" id="{42638A3D-4B17-4FBC-A0C7-4DA0EBC9ADEC}"/>
              </a:ext>
            </a:extLst>
          </p:cNvPr>
          <p:cNvSpPr>
            <a:spLocks/>
          </p:cNvSpPr>
          <p:nvPr/>
        </p:nvSpPr>
        <p:spPr bwMode="auto">
          <a:xfrm>
            <a:off x="7942263" y="4838700"/>
            <a:ext cx="31750" cy="22225"/>
          </a:xfrm>
          <a:custGeom>
            <a:avLst/>
            <a:gdLst>
              <a:gd name="T0" fmla="*/ 0 w 20"/>
              <a:gd name="T1" fmla="*/ 2147483646 h 14"/>
              <a:gd name="T2" fmla="*/ 2147483646 w 20"/>
              <a:gd name="T3" fmla="*/ 0 h 14"/>
              <a:gd name="T4" fmla="*/ 2147483646 w 20"/>
              <a:gd name="T5" fmla="*/ 2147483646 h 14"/>
              <a:gd name="T6" fmla="*/ 2147483646 w 20"/>
              <a:gd name="T7" fmla="*/ 2147483646 h 14"/>
              <a:gd name="T8" fmla="*/ 0 w 20"/>
              <a:gd name="T9" fmla="*/ 2147483646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14"/>
              <a:gd name="T17" fmla="*/ 20 w 20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14">
                <a:moveTo>
                  <a:pt x="0" y="7"/>
                </a:moveTo>
                <a:lnTo>
                  <a:pt x="7" y="0"/>
                </a:lnTo>
                <a:lnTo>
                  <a:pt x="20" y="7"/>
                </a:lnTo>
                <a:lnTo>
                  <a:pt x="14" y="14"/>
                </a:ln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44" name="Freeform 83">
            <a:extLst>
              <a:ext uri="{FF2B5EF4-FFF2-40B4-BE49-F238E27FC236}">
                <a16:creationId xmlns:a16="http://schemas.microsoft.com/office/drawing/2014/main" id="{9752FC17-4ED2-48B1-9E91-2CEA7848E211}"/>
              </a:ext>
            </a:extLst>
          </p:cNvPr>
          <p:cNvSpPr>
            <a:spLocks/>
          </p:cNvSpPr>
          <p:nvPr/>
        </p:nvSpPr>
        <p:spPr bwMode="auto">
          <a:xfrm>
            <a:off x="7700963" y="4849813"/>
            <a:ext cx="263525" cy="492125"/>
          </a:xfrm>
          <a:custGeom>
            <a:avLst/>
            <a:gdLst>
              <a:gd name="T0" fmla="*/ 0 w 166"/>
              <a:gd name="T1" fmla="*/ 2147483646 h 310"/>
              <a:gd name="T2" fmla="*/ 2147483646 w 166"/>
              <a:gd name="T3" fmla="*/ 2147483646 h 310"/>
              <a:gd name="T4" fmla="*/ 2147483646 w 166"/>
              <a:gd name="T5" fmla="*/ 2147483646 h 310"/>
              <a:gd name="T6" fmla="*/ 2147483646 w 166"/>
              <a:gd name="T7" fmla="*/ 0 h 310"/>
              <a:gd name="T8" fmla="*/ 0 w 166"/>
              <a:gd name="T9" fmla="*/ 2147483646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6"/>
              <a:gd name="T16" fmla="*/ 0 h 310"/>
              <a:gd name="T17" fmla="*/ 166 w 166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6" h="310">
                <a:moveTo>
                  <a:pt x="0" y="303"/>
                </a:moveTo>
                <a:lnTo>
                  <a:pt x="14" y="310"/>
                </a:lnTo>
                <a:lnTo>
                  <a:pt x="166" y="7"/>
                </a:lnTo>
                <a:lnTo>
                  <a:pt x="152" y="0"/>
                </a:lnTo>
                <a:lnTo>
                  <a:pt x="0" y="3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45" name="Freeform 84">
            <a:extLst>
              <a:ext uri="{FF2B5EF4-FFF2-40B4-BE49-F238E27FC236}">
                <a16:creationId xmlns:a16="http://schemas.microsoft.com/office/drawing/2014/main" id="{9C2FE5F8-3F74-4BA7-A33B-DD456DA6AB75}"/>
              </a:ext>
            </a:extLst>
          </p:cNvPr>
          <p:cNvSpPr>
            <a:spLocks/>
          </p:cNvSpPr>
          <p:nvPr/>
        </p:nvSpPr>
        <p:spPr bwMode="auto">
          <a:xfrm>
            <a:off x="7942263" y="4816475"/>
            <a:ext cx="31750" cy="33338"/>
          </a:xfrm>
          <a:custGeom>
            <a:avLst/>
            <a:gdLst>
              <a:gd name="T0" fmla="*/ 0 w 20"/>
              <a:gd name="T1" fmla="*/ 2147483646 h 21"/>
              <a:gd name="T2" fmla="*/ 2147483646 w 20"/>
              <a:gd name="T3" fmla="*/ 2147483646 h 21"/>
              <a:gd name="T4" fmla="*/ 2147483646 w 20"/>
              <a:gd name="T5" fmla="*/ 2147483646 h 21"/>
              <a:gd name="T6" fmla="*/ 2147483646 w 20"/>
              <a:gd name="T7" fmla="*/ 0 h 21"/>
              <a:gd name="T8" fmla="*/ 0 w 20"/>
              <a:gd name="T9" fmla="*/ 2147483646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21"/>
              <a:gd name="T17" fmla="*/ 20 w 20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21">
                <a:moveTo>
                  <a:pt x="0" y="21"/>
                </a:moveTo>
                <a:lnTo>
                  <a:pt x="14" y="21"/>
                </a:lnTo>
                <a:lnTo>
                  <a:pt x="20" y="7"/>
                </a:lnTo>
                <a:lnTo>
                  <a:pt x="14" y="0"/>
                </a:lnTo>
                <a:lnTo>
                  <a:pt x="0" y="2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46" name="Freeform 85">
            <a:extLst>
              <a:ext uri="{FF2B5EF4-FFF2-40B4-BE49-F238E27FC236}">
                <a16:creationId xmlns:a16="http://schemas.microsoft.com/office/drawing/2014/main" id="{6D06BC95-66E9-4425-B1BB-4C5636DB3720}"/>
              </a:ext>
            </a:extLst>
          </p:cNvPr>
          <p:cNvSpPr>
            <a:spLocks/>
          </p:cNvSpPr>
          <p:nvPr/>
        </p:nvSpPr>
        <p:spPr bwMode="auto">
          <a:xfrm>
            <a:off x="7219950" y="4368800"/>
            <a:ext cx="33338" cy="42863"/>
          </a:xfrm>
          <a:custGeom>
            <a:avLst/>
            <a:gdLst>
              <a:gd name="T0" fmla="*/ 2147483646 w 21"/>
              <a:gd name="T1" fmla="*/ 2147483646 h 27"/>
              <a:gd name="T2" fmla="*/ 0 w 21"/>
              <a:gd name="T3" fmla="*/ 2147483646 h 27"/>
              <a:gd name="T4" fmla="*/ 2147483646 w 21"/>
              <a:gd name="T5" fmla="*/ 0 h 27"/>
              <a:gd name="T6" fmla="*/ 2147483646 w 21"/>
              <a:gd name="T7" fmla="*/ 2147483646 h 27"/>
              <a:gd name="T8" fmla="*/ 2147483646 w 21"/>
              <a:gd name="T9" fmla="*/ 2147483646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27"/>
              <a:gd name="T17" fmla="*/ 21 w 21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27">
                <a:moveTo>
                  <a:pt x="7" y="27"/>
                </a:moveTo>
                <a:lnTo>
                  <a:pt x="0" y="20"/>
                </a:lnTo>
                <a:lnTo>
                  <a:pt x="14" y="0"/>
                </a:lnTo>
                <a:lnTo>
                  <a:pt x="21" y="7"/>
                </a:lnTo>
                <a:lnTo>
                  <a:pt x="7" y="2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47" name="Freeform 86">
            <a:extLst>
              <a:ext uri="{FF2B5EF4-FFF2-40B4-BE49-F238E27FC236}">
                <a16:creationId xmlns:a16="http://schemas.microsoft.com/office/drawing/2014/main" id="{CF13AADA-D42B-41D3-85A0-318634444352}"/>
              </a:ext>
            </a:extLst>
          </p:cNvPr>
          <p:cNvSpPr>
            <a:spLocks/>
          </p:cNvSpPr>
          <p:nvPr/>
        </p:nvSpPr>
        <p:spPr bwMode="auto">
          <a:xfrm>
            <a:off x="7231063" y="4379913"/>
            <a:ext cx="733425" cy="469900"/>
          </a:xfrm>
          <a:custGeom>
            <a:avLst/>
            <a:gdLst>
              <a:gd name="T0" fmla="*/ 2147483646 w 462"/>
              <a:gd name="T1" fmla="*/ 2147483646 h 296"/>
              <a:gd name="T2" fmla="*/ 2147483646 w 462"/>
              <a:gd name="T3" fmla="*/ 2147483646 h 296"/>
              <a:gd name="T4" fmla="*/ 2147483646 w 462"/>
              <a:gd name="T5" fmla="*/ 0 h 296"/>
              <a:gd name="T6" fmla="*/ 0 w 462"/>
              <a:gd name="T7" fmla="*/ 2147483646 h 296"/>
              <a:gd name="T8" fmla="*/ 2147483646 w 462"/>
              <a:gd name="T9" fmla="*/ 2147483646 h 2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2"/>
              <a:gd name="T16" fmla="*/ 0 h 296"/>
              <a:gd name="T17" fmla="*/ 462 w 462"/>
              <a:gd name="T18" fmla="*/ 296 h 2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2" h="296">
                <a:moveTo>
                  <a:pt x="448" y="296"/>
                </a:moveTo>
                <a:lnTo>
                  <a:pt x="462" y="275"/>
                </a:lnTo>
                <a:lnTo>
                  <a:pt x="14" y="0"/>
                </a:lnTo>
                <a:lnTo>
                  <a:pt x="0" y="20"/>
                </a:lnTo>
                <a:lnTo>
                  <a:pt x="448" y="296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48" name="Freeform 87">
            <a:extLst>
              <a:ext uri="{FF2B5EF4-FFF2-40B4-BE49-F238E27FC236}">
                <a16:creationId xmlns:a16="http://schemas.microsoft.com/office/drawing/2014/main" id="{10678C6A-4936-4480-BCC6-DF297AB02A39}"/>
              </a:ext>
            </a:extLst>
          </p:cNvPr>
          <p:cNvSpPr>
            <a:spLocks/>
          </p:cNvSpPr>
          <p:nvPr/>
        </p:nvSpPr>
        <p:spPr bwMode="auto">
          <a:xfrm>
            <a:off x="7931150" y="4838700"/>
            <a:ext cx="22225" cy="22225"/>
          </a:xfrm>
          <a:custGeom>
            <a:avLst/>
            <a:gdLst>
              <a:gd name="T0" fmla="*/ 2147483646 w 14"/>
              <a:gd name="T1" fmla="*/ 0 h 14"/>
              <a:gd name="T2" fmla="*/ 2147483646 w 14"/>
              <a:gd name="T3" fmla="*/ 0 h 14"/>
              <a:gd name="T4" fmla="*/ 0 w 14"/>
              <a:gd name="T5" fmla="*/ 2147483646 h 14"/>
              <a:gd name="T6" fmla="*/ 0 w 14"/>
              <a:gd name="T7" fmla="*/ 2147483646 h 14"/>
              <a:gd name="T8" fmla="*/ 2147483646 w 14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14" y="0"/>
                </a:moveTo>
                <a:lnTo>
                  <a:pt x="7" y="0"/>
                </a:lnTo>
                <a:lnTo>
                  <a:pt x="0" y="7"/>
                </a:lnTo>
                <a:lnTo>
                  <a:pt x="0" y="14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49" name="Freeform 88">
            <a:extLst>
              <a:ext uri="{FF2B5EF4-FFF2-40B4-BE49-F238E27FC236}">
                <a16:creationId xmlns:a16="http://schemas.microsoft.com/office/drawing/2014/main" id="{28BD27AC-052D-46D0-9A84-126053902C99}"/>
              </a:ext>
            </a:extLst>
          </p:cNvPr>
          <p:cNvSpPr>
            <a:spLocks/>
          </p:cNvSpPr>
          <p:nvPr/>
        </p:nvSpPr>
        <p:spPr bwMode="auto">
          <a:xfrm>
            <a:off x="8412163" y="5319713"/>
            <a:ext cx="33337" cy="33337"/>
          </a:xfrm>
          <a:custGeom>
            <a:avLst/>
            <a:gdLst>
              <a:gd name="T0" fmla="*/ 2147483646 w 21"/>
              <a:gd name="T1" fmla="*/ 0 h 21"/>
              <a:gd name="T2" fmla="*/ 2147483646 w 21"/>
              <a:gd name="T3" fmla="*/ 2147483646 h 21"/>
              <a:gd name="T4" fmla="*/ 2147483646 w 21"/>
              <a:gd name="T5" fmla="*/ 2147483646 h 21"/>
              <a:gd name="T6" fmla="*/ 0 w 21"/>
              <a:gd name="T7" fmla="*/ 2147483646 h 21"/>
              <a:gd name="T8" fmla="*/ 2147483646 w 21"/>
              <a:gd name="T9" fmla="*/ 0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21"/>
              <a:gd name="T17" fmla="*/ 21 w 21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21">
                <a:moveTo>
                  <a:pt x="14" y="0"/>
                </a:moveTo>
                <a:lnTo>
                  <a:pt x="21" y="7"/>
                </a:lnTo>
                <a:lnTo>
                  <a:pt x="7" y="21"/>
                </a:lnTo>
                <a:lnTo>
                  <a:pt x="0" y="14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50" name="Freeform 89">
            <a:extLst>
              <a:ext uri="{FF2B5EF4-FFF2-40B4-BE49-F238E27FC236}">
                <a16:creationId xmlns:a16="http://schemas.microsoft.com/office/drawing/2014/main" id="{ED5ED4C3-7A10-44D9-A89A-F230FB1DE703}"/>
              </a:ext>
            </a:extLst>
          </p:cNvPr>
          <p:cNvSpPr>
            <a:spLocks/>
          </p:cNvSpPr>
          <p:nvPr/>
        </p:nvSpPr>
        <p:spPr bwMode="auto">
          <a:xfrm>
            <a:off x="7931150" y="4838700"/>
            <a:ext cx="503238" cy="503238"/>
          </a:xfrm>
          <a:custGeom>
            <a:avLst/>
            <a:gdLst>
              <a:gd name="T0" fmla="*/ 2147483646 w 317"/>
              <a:gd name="T1" fmla="*/ 0 h 317"/>
              <a:gd name="T2" fmla="*/ 0 w 317"/>
              <a:gd name="T3" fmla="*/ 2147483646 h 317"/>
              <a:gd name="T4" fmla="*/ 2147483646 w 317"/>
              <a:gd name="T5" fmla="*/ 2147483646 h 317"/>
              <a:gd name="T6" fmla="*/ 2147483646 w 317"/>
              <a:gd name="T7" fmla="*/ 2147483646 h 317"/>
              <a:gd name="T8" fmla="*/ 2147483646 w 317"/>
              <a:gd name="T9" fmla="*/ 0 h 3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"/>
              <a:gd name="T16" fmla="*/ 0 h 317"/>
              <a:gd name="T17" fmla="*/ 317 w 317"/>
              <a:gd name="T18" fmla="*/ 317 h 3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" h="317">
                <a:moveTo>
                  <a:pt x="14" y="0"/>
                </a:moveTo>
                <a:lnTo>
                  <a:pt x="0" y="14"/>
                </a:lnTo>
                <a:lnTo>
                  <a:pt x="303" y="317"/>
                </a:lnTo>
                <a:lnTo>
                  <a:pt x="317" y="303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51" name="Freeform 90">
            <a:extLst>
              <a:ext uri="{FF2B5EF4-FFF2-40B4-BE49-F238E27FC236}">
                <a16:creationId xmlns:a16="http://schemas.microsoft.com/office/drawing/2014/main" id="{D77B7108-2E7E-4603-BB30-941A9B1BEDC7}"/>
              </a:ext>
            </a:extLst>
          </p:cNvPr>
          <p:cNvSpPr>
            <a:spLocks/>
          </p:cNvSpPr>
          <p:nvPr/>
        </p:nvSpPr>
        <p:spPr bwMode="auto">
          <a:xfrm>
            <a:off x="8170863" y="5811838"/>
            <a:ext cx="22225" cy="22225"/>
          </a:xfrm>
          <a:custGeom>
            <a:avLst/>
            <a:gdLst>
              <a:gd name="T0" fmla="*/ 0 w 14"/>
              <a:gd name="T1" fmla="*/ 0 h 14"/>
              <a:gd name="T2" fmla="*/ 0 w 14"/>
              <a:gd name="T3" fmla="*/ 2147483646 h 14"/>
              <a:gd name="T4" fmla="*/ 2147483646 w 14"/>
              <a:gd name="T5" fmla="*/ 2147483646 h 14"/>
              <a:gd name="T6" fmla="*/ 2147483646 w 14"/>
              <a:gd name="T7" fmla="*/ 2147483646 h 14"/>
              <a:gd name="T8" fmla="*/ 0 w 14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0" y="0"/>
                </a:moveTo>
                <a:lnTo>
                  <a:pt x="0" y="7"/>
                </a:lnTo>
                <a:lnTo>
                  <a:pt x="14" y="14"/>
                </a:lnTo>
                <a:lnTo>
                  <a:pt x="14" y="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52" name="Freeform 91">
            <a:extLst>
              <a:ext uri="{FF2B5EF4-FFF2-40B4-BE49-F238E27FC236}">
                <a16:creationId xmlns:a16="http://schemas.microsoft.com/office/drawing/2014/main" id="{F62ACD60-3608-4540-941A-8B730C029586}"/>
              </a:ext>
            </a:extLst>
          </p:cNvPr>
          <p:cNvSpPr>
            <a:spLocks/>
          </p:cNvSpPr>
          <p:nvPr/>
        </p:nvSpPr>
        <p:spPr bwMode="auto">
          <a:xfrm>
            <a:off x="8412163" y="5373688"/>
            <a:ext cx="33337" cy="22225"/>
          </a:xfrm>
          <a:custGeom>
            <a:avLst/>
            <a:gdLst>
              <a:gd name="T0" fmla="*/ 0 w 21"/>
              <a:gd name="T1" fmla="*/ 2147483646 h 14"/>
              <a:gd name="T2" fmla="*/ 2147483646 w 21"/>
              <a:gd name="T3" fmla="*/ 0 h 14"/>
              <a:gd name="T4" fmla="*/ 2147483646 w 21"/>
              <a:gd name="T5" fmla="*/ 2147483646 h 14"/>
              <a:gd name="T6" fmla="*/ 2147483646 w 21"/>
              <a:gd name="T7" fmla="*/ 2147483646 h 14"/>
              <a:gd name="T8" fmla="*/ 0 w 21"/>
              <a:gd name="T9" fmla="*/ 2147483646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14"/>
              <a:gd name="T17" fmla="*/ 21 w 21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14">
                <a:moveTo>
                  <a:pt x="0" y="7"/>
                </a:moveTo>
                <a:lnTo>
                  <a:pt x="7" y="0"/>
                </a:lnTo>
                <a:lnTo>
                  <a:pt x="21" y="7"/>
                </a:lnTo>
                <a:lnTo>
                  <a:pt x="14" y="14"/>
                </a:ln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53" name="Freeform 92">
            <a:extLst>
              <a:ext uri="{FF2B5EF4-FFF2-40B4-BE49-F238E27FC236}">
                <a16:creationId xmlns:a16="http://schemas.microsoft.com/office/drawing/2014/main" id="{FAFFC685-EE1D-49BF-AA81-B1EC8A0A7436}"/>
              </a:ext>
            </a:extLst>
          </p:cNvPr>
          <p:cNvSpPr>
            <a:spLocks/>
          </p:cNvSpPr>
          <p:nvPr/>
        </p:nvSpPr>
        <p:spPr bwMode="auto">
          <a:xfrm>
            <a:off x="8170863" y="5384800"/>
            <a:ext cx="263525" cy="438150"/>
          </a:xfrm>
          <a:custGeom>
            <a:avLst/>
            <a:gdLst>
              <a:gd name="T0" fmla="*/ 0 w 166"/>
              <a:gd name="T1" fmla="*/ 2147483646 h 276"/>
              <a:gd name="T2" fmla="*/ 2147483646 w 166"/>
              <a:gd name="T3" fmla="*/ 2147483646 h 276"/>
              <a:gd name="T4" fmla="*/ 2147483646 w 166"/>
              <a:gd name="T5" fmla="*/ 2147483646 h 276"/>
              <a:gd name="T6" fmla="*/ 2147483646 w 166"/>
              <a:gd name="T7" fmla="*/ 0 h 276"/>
              <a:gd name="T8" fmla="*/ 0 w 166"/>
              <a:gd name="T9" fmla="*/ 2147483646 h 2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6"/>
              <a:gd name="T16" fmla="*/ 0 h 276"/>
              <a:gd name="T17" fmla="*/ 166 w 166"/>
              <a:gd name="T18" fmla="*/ 276 h 2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6" h="276">
                <a:moveTo>
                  <a:pt x="0" y="269"/>
                </a:moveTo>
                <a:lnTo>
                  <a:pt x="14" y="276"/>
                </a:lnTo>
                <a:lnTo>
                  <a:pt x="166" y="7"/>
                </a:lnTo>
                <a:lnTo>
                  <a:pt x="152" y="0"/>
                </a:lnTo>
                <a:lnTo>
                  <a:pt x="0" y="26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54" name="Freeform 93">
            <a:extLst>
              <a:ext uri="{FF2B5EF4-FFF2-40B4-BE49-F238E27FC236}">
                <a16:creationId xmlns:a16="http://schemas.microsoft.com/office/drawing/2014/main" id="{B97CAD7E-9202-4728-8087-9CBF2B435FAF}"/>
              </a:ext>
            </a:extLst>
          </p:cNvPr>
          <p:cNvSpPr>
            <a:spLocks/>
          </p:cNvSpPr>
          <p:nvPr/>
        </p:nvSpPr>
        <p:spPr bwMode="auto">
          <a:xfrm>
            <a:off x="8412163" y="5319713"/>
            <a:ext cx="22225" cy="22225"/>
          </a:xfrm>
          <a:custGeom>
            <a:avLst/>
            <a:gdLst>
              <a:gd name="T0" fmla="*/ 2147483646 w 14"/>
              <a:gd name="T1" fmla="*/ 2147483646 h 14"/>
              <a:gd name="T2" fmla="*/ 2147483646 w 14"/>
              <a:gd name="T3" fmla="*/ 0 h 14"/>
              <a:gd name="T4" fmla="*/ 0 w 14"/>
              <a:gd name="T5" fmla="*/ 2147483646 h 14"/>
              <a:gd name="T6" fmla="*/ 0 w 14"/>
              <a:gd name="T7" fmla="*/ 2147483646 h 14"/>
              <a:gd name="T8" fmla="*/ 2147483646 w 14"/>
              <a:gd name="T9" fmla="*/ 2147483646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14" y="7"/>
                </a:moveTo>
                <a:lnTo>
                  <a:pt x="14" y="0"/>
                </a:lnTo>
                <a:lnTo>
                  <a:pt x="0" y="7"/>
                </a:lnTo>
                <a:lnTo>
                  <a:pt x="0" y="14"/>
                </a:lnTo>
                <a:lnTo>
                  <a:pt x="14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55" name="Freeform 94">
            <a:extLst>
              <a:ext uri="{FF2B5EF4-FFF2-40B4-BE49-F238E27FC236}">
                <a16:creationId xmlns:a16="http://schemas.microsoft.com/office/drawing/2014/main" id="{2CF2DE4B-B675-48C5-8A23-E5A92B23FCB3}"/>
              </a:ext>
            </a:extLst>
          </p:cNvPr>
          <p:cNvSpPr>
            <a:spLocks/>
          </p:cNvSpPr>
          <p:nvPr/>
        </p:nvSpPr>
        <p:spPr bwMode="auto">
          <a:xfrm>
            <a:off x="8707438" y="5811838"/>
            <a:ext cx="33337" cy="22225"/>
          </a:xfrm>
          <a:custGeom>
            <a:avLst/>
            <a:gdLst>
              <a:gd name="T0" fmla="*/ 2147483646 w 21"/>
              <a:gd name="T1" fmla="*/ 0 h 14"/>
              <a:gd name="T2" fmla="*/ 2147483646 w 21"/>
              <a:gd name="T3" fmla="*/ 2147483646 h 14"/>
              <a:gd name="T4" fmla="*/ 2147483646 w 21"/>
              <a:gd name="T5" fmla="*/ 2147483646 h 14"/>
              <a:gd name="T6" fmla="*/ 0 w 21"/>
              <a:gd name="T7" fmla="*/ 2147483646 h 14"/>
              <a:gd name="T8" fmla="*/ 2147483646 w 21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14"/>
              <a:gd name="T17" fmla="*/ 21 w 21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14">
                <a:moveTo>
                  <a:pt x="14" y="0"/>
                </a:moveTo>
                <a:lnTo>
                  <a:pt x="21" y="7"/>
                </a:lnTo>
                <a:lnTo>
                  <a:pt x="7" y="14"/>
                </a:lnTo>
                <a:lnTo>
                  <a:pt x="0" y="7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56" name="Freeform 95">
            <a:extLst>
              <a:ext uri="{FF2B5EF4-FFF2-40B4-BE49-F238E27FC236}">
                <a16:creationId xmlns:a16="http://schemas.microsoft.com/office/drawing/2014/main" id="{B9113BA5-422D-49E9-AEBA-CAA3A871A264}"/>
              </a:ext>
            </a:extLst>
          </p:cNvPr>
          <p:cNvSpPr>
            <a:spLocks/>
          </p:cNvSpPr>
          <p:nvPr/>
        </p:nvSpPr>
        <p:spPr bwMode="auto">
          <a:xfrm>
            <a:off x="8412163" y="5330825"/>
            <a:ext cx="317500" cy="492125"/>
          </a:xfrm>
          <a:custGeom>
            <a:avLst/>
            <a:gdLst>
              <a:gd name="T0" fmla="*/ 2147483646 w 200"/>
              <a:gd name="T1" fmla="*/ 0 h 310"/>
              <a:gd name="T2" fmla="*/ 0 w 200"/>
              <a:gd name="T3" fmla="*/ 2147483646 h 310"/>
              <a:gd name="T4" fmla="*/ 2147483646 w 200"/>
              <a:gd name="T5" fmla="*/ 2147483646 h 310"/>
              <a:gd name="T6" fmla="*/ 2147483646 w 200"/>
              <a:gd name="T7" fmla="*/ 2147483646 h 310"/>
              <a:gd name="T8" fmla="*/ 2147483646 w 200"/>
              <a:gd name="T9" fmla="*/ 0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0"/>
              <a:gd name="T16" fmla="*/ 0 h 310"/>
              <a:gd name="T17" fmla="*/ 200 w 200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0" h="310">
                <a:moveTo>
                  <a:pt x="14" y="0"/>
                </a:moveTo>
                <a:lnTo>
                  <a:pt x="0" y="7"/>
                </a:lnTo>
                <a:lnTo>
                  <a:pt x="186" y="310"/>
                </a:lnTo>
                <a:lnTo>
                  <a:pt x="200" y="303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57" name="Rectangle 96">
            <a:extLst>
              <a:ext uri="{FF2B5EF4-FFF2-40B4-BE49-F238E27FC236}">
                <a16:creationId xmlns:a16="http://schemas.microsoft.com/office/drawing/2014/main" id="{CCE7168A-F4AC-4A0E-A3CE-F82AD4624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5691188"/>
            <a:ext cx="228600" cy="24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58" name="Rectangle 97">
            <a:extLst>
              <a:ext uri="{FF2B5EF4-FFF2-40B4-BE49-F238E27FC236}">
                <a16:creationId xmlns:a16="http://schemas.microsoft.com/office/drawing/2014/main" id="{27A86DD1-31C9-482E-9AB2-F3104F3AD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13" y="5691188"/>
            <a:ext cx="228600" cy="2413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59" name="Rectangle 98">
            <a:extLst>
              <a:ext uri="{FF2B5EF4-FFF2-40B4-BE49-F238E27FC236}">
                <a16:creationId xmlns:a16="http://schemas.microsoft.com/office/drawing/2014/main" id="{672FC6E1-4594-4469-86F3-91850A0A0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5691188"/>
            <a:ext cx="239713" cy="24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60" name="Rectangle 99">
            <a:extLst>
              <a:ext uri="{FF2B5EF4-FFF2-40B4-BE49-F238E27FC236}">
                <a16:creationId xmlns:a16="http://schemas.microsoft.com/office/drawing/2014/main" id="{1594CC12-13F5-473A-BE93-3EDCF4890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43925" y="5691188"/>
            <a:ext cx="239713" cy="2413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61" name="Oval 100">
            <a:extLst>
              <a:ext uri="{FF2B5EF4-FFF2-40B4-BE49-F238E27FC236}">
                <a16:creationId xmlns:a16="http://schemas.microsoft.com/office/drawing/2014/main" id="{BAD91A12-C4D5-4355-A524-2E20372D8B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650" y="5145088"/>
            <a:ext cx="360363" cy="3603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62" name="Oval 101">
            <a:extLst>
              <a:ext uri="{FF2B5EF4-FFF2-40B4-BE49-F238E27FC236}">
                <a16:creationId xmlns:a16="http://schemas.microsoft.com/office/drawing/2014/main" id="{6B64DAE6-7E77-40A1-9B62-18BBA4D43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8650" y="5145088"/>
            <a:ext cx="360363" cy="360362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63" name="Rectangle 102">
            <a:extLst>
              <a:ext uri="{FF2B5EF4-FFF2-40B4-BE49-F238E27FC236}">
                <a16:creationId xmlns:a16="http://schemas.microsoft.com/office/drawing/2014/main" id="{31F6704C-561B-4998-A6C9-DD951C290C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5963" y="5243513"/>
            <a:ext cx="2952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88</a:t>
            </a:r>
            <a:endParaRPr lang="en-US" altLang="en-US" sz="2400"/>
          </a:p>
        </p:txBody>
      </p:sp>
      <p:sp>
        <p:nvSpPr>
          <p:cNvPr id="11364" name="Freeform 103">
            <a:extLst>
              <a:ext uri="{FF2B5EF4-FFF2-40B4-BE49-F238E27FC236}">
                <a16:creationId xmlns:a16="http://schemas.microsoft.com/office/drawing/2014/main" id="{8D0B0A79-FCB1-44FB-92AC-76050863B525}"/>
              </a:ext>
            </a:extLst>
          </p:cNvPr>
          <p:cNvSpPr>
            <a:spLocks/>
          </p:cNvSpPr>
          <p:nvPr/>
        </p:nvSpPr>
        <p:spPr bwMode="auto">
          <a:xfrm>
            <a:off x="4333875" y="4357688"/>
            <a:ext cx="33338" cy="22225"/>
          </a:xfrm>
          <a:custGeom>
            <a:avLst/>
            <a:gdLst>
              <a:gd name="T0" fmla="*/ 2147483646 w 21"/>
              <a:gd name="T1" fmla="*/ 2147483646 h 14"/>
              <a:gd name="T2" fmla="*/ 2147483646 w 21"/>
              <a:gd name="T3" fmla="*/ 2147483646 h 14"/>
              <a:gd name="T4" fmla="*/ 2147483646 w 21"/>
              <a:gd name="T5" fmla="*/ 0 h 14"/>
              <a:gd name="T6" fmla="*/ 0 w 21"/>
              <a:gd name="T7" fmla="*/ 2147483646 h 14"/>
              <a:gd name="T8" fmla="*/ 2147483646 w 21"/>
              <a:gd name="T9" fmla="*/ 2147483646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14"/>
              <a:gd name="T17" fmla="*/ 21 w 21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14">
                <a:moveTo>
                  <a:pt x="14" y="14"/>
                </a:moveTo>
                <a:lnTo>
                  <a:pt x="21" y="7"/>
                </a:lnTo>
                <a:lnTo>
                  <a:pt x="7" y="0"/>
                </a:lnTo>
                <a:lnTo>
                  <a:pt x="0" y="7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5" name="Freeform 104">
            <a:extLst>
              <a:ext uri="{FF2B5EF4-FFF2-40B4-BE49-F238E27FC236}">
                <a16:creationId xmlns:a16="http://schemas.microsoft.com/office/drawing/2014/main" id="{F23330F8-D32B-4BD4-9BD4-0253A7C2B9EA}"/>
              </a:ext>
            </a:extLst>
          </p:cNvPr>
          <p:cNvSpPr>
            <a:spLocks/>
          </p:cNvSpPr>
          <p:nvPr/>
        </p:nvSpPr>
        <p:spPr bwMode="auto">
          <a:xfrm>
            <a:off x="4159250" y="4849813"/>
            <a:ext cx="22225" cy="22225"/>
          </a:xfrm>
          <a:custGeom>
            <a:avLst/>
            <a:gdLst>
              <a:gd name="T0" fmla="*/ 2147483646 w 14"/>
              <a:gd name="T1" fmla="*/ 2147483646 h 14"/>
              <a:gd name="T2" fmla="*/ 2147483646 w 14"/>
              <a:gd name="T3" fmla="*/ 2147483646 h 14"/>
              <a:gd name="T4" fmla="*/ 0 w 14"/>
              <a:gd name="T5" fmla="*/ 2147483646 h 14"/>
              <a:gd name="T6" fmla="*/ 0 w 14"/>
              <a:gd name="T7" fmla="*/ 0 h 14"/>
              <a:gd name="T8" fmla="*/ 2147483646 w 14"/>
              <a:gd name="T9" fmla="*/ 2147483646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14" y="7"/>
                </a:moveTo>
                <a:lnTo>
                  <a:pt x="14" y="14"/>
                </a:lnTo>
                <a:lnTo>
                  <a:pt x="0" y="7"/>
                </a:lnTo>
                <a:lnTo>
                  <a:pt x="0" y="0"/>
                </a:lnTo>
                <a:lnTo>
                  <a:pt x="14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6" name="Freeform 105">
            <a:extLst>
              <a:ext uri="{FF2B5EF4-FFF2-40B4-BE49-F238E27FC236}">
                <a16:creationId xmlns:a16="http://schemas.microsoft.com/office/drawing/2014/main" id="{A291D938-A30B-478E-BF05-8E89C9E276A6}"/>
              </a:ext>
            </a:extLst>
          </p:cNvPr>
          <p:cNvSpPr>
            <a:spLocks/>
          </p:cNvSpPr>
          <p:nvPr/>
        </p:nvSpPr>
        <p:spPr bwMode="auto">
          <a:xfrm>
            <a:off x="4159250" y="4368800"/>
            <a:ext cx="196850" cy="492125"/>
          </a:xfrm>
          <a:custGeom>
            <a:avLst/>
            <a:gdLst>
              <a:gd name="T0" fmla="*/ 2147483646 w 124"/>
              <a:gd name="T1" fmla="*/ 2147483646 h 310"/>
              <a:gd name="T2" fmla="*/ 2147483646 w 124"/>
              <a:gd name="T3" fmla="*/ 0 h 310"/>
              <a:gd name="T4" fmla="*/ 0 w 124"/>
              <a:gd name="T5" fmla="*/ 2147483646 h 310"/>
              <a:gd name="T6" fmla="*/ 2147483646 w 124"/>
              <a:gd name="T7" fmla="*/ 2147483646 h 310"/>
              <a:gd name="T8" fmla="*/ 2147483646 w 124"/>
              <a:gd name="T9" fmla="*/ 2147483646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"/>
              <a:gd name="T16" fmla="*/ 0 h 310"/>
              <a:gd name="T17" fmla="*/ 124 w 124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" h="310">
                <a:moveTo>
                  <a:pt x="124" y="7"/>
                </a:moveTo>
                <a:lnTo>
                  <a:pt x="110" y="0"/>
                </a:lnTo>
                <a:lnTo>
                  <a:pt x="0" y="303"/>
                </a:lnTo>
                <a:lnTo>
                  <a:pt x="14" y="310"/>
                </a:lnTo>
                <a:lnTo>
                  <a:pt x="124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7" name="Freeform 106">
            <a:extLst>
              <a:ext uri="{FF2B5EF4-FFF2-40B4-BE49-F238E27FC236}">
                <a16:creationId xmlns:a16="http://schemas.microsoft.com/office/drawing/2014/main" id="{4FED8693-FDD9-4DF0-9534-88C8704DFA9F}"/>
              </a:ext>
            </a:extLst>
          </p:cNvPr>
          <p:cNvSpPr>
            <a:spLocks/>
          </p:cNvSpPr>
          <p:nvPr/>
        </p:nvSpPr>
        <p:spPr bwMode="auto">
          <a:xfrm>
            <a:off x="4398963" y="4357688"/>
            <a:ext cx="22225" cy="22225"/>
          </a:xfrm>
          <a:custGeom>
            <a:avLst/>
            <a:gdLst>
              <a:gd name="T0" fmla="*/ 2147483646 w 14"/>
              <a:gd name="T1" fmla="*/ 0 h 14"/>
              <a:gd name="T2" fmla="*/ 2147483646 w 14"/>
              <a:gd name="T3" fmla="*/ 0 h 14"/>
              <a:gd name="T4" fmla="*/ 0 w 14"/>
              <a:gd name="T5" fmla="*/ 2147483646 h 14"/>
              <a:gd name="T6" fmla="*/ 0 w 14"/>
              <a:gd name="T7" fmla="*/ 2147483646 h 14"/>
              <a:gd name="T8" fmla="*/ 2147483646 w 14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14" y="0"/>
                </a:moveTo>
                <a:lnTo>
                  <a:pt x="7" y="0"/>
                </a:lnTo>
                <a:lnTo>
                  <a:pt x="0" y="7"/>
                </a:lnTo>
                <a:lnTo>
                  <a:pt x="0" y="14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8" name="Freeform 107">
            <a:extLst>
              <a:ext uri="{FF2B5EF4-FFF2-40B4-BE49-F238E27FC236}">
                <a16:creationId xmlns:a16="http://schemas.microsoft.com/office/drawing/2014/main" id="{A4F32A2D-2156-42D0-98D1-DE7F57F90473}"/>
              </a:ext>
            </a:extLst>
          </p:cNvPr>
          <p:cNvSpPr>
            <a:spLocks/>
          </p:cNvSpPr>
          <p:nvPr/>
        </p:nvSpPr>
        <p:spPr bwMode="auto">
          <a:xfrm>
            <a:off x="4879975" y="4838700"/>
            <a:ext cx="33338" cy="33338"/>
          </a:xfrm>
          <a:custGeom>
            <a:avLst/>
            <a:gdLst>
              <a:gd name="T0" fmla="*/ 2147483646 w 21"/>
              <a:gd name="T1" fmla="*/ 0 h 21"/>
              <a:gd name="T2" fmla="*/ 2147483646 w 21"/>
              <a:gd name="T3" fmla="*/ 2147483646 h 21"/>
              <a:gd name="T4" fmla="*/ 2147483646 w 21"/>
              <a:gd name="T5" fmla="*/ 2147483646 h 21"/>
              <a:gd name="T6" fmla="*/ 0 w 21"/>
              <a:gd name="T7" fmla="*/ 2147483646 h 21"/>
              <a:gd name="T8" fmla="*/ 2147483646 w 21"/>
              <a:gd name="T9" fmla="*/ 0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21"/>
              <a:gd name="T17" fmla="*/ 21 w 21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21">
                <a:moveTo>
                  <a:pt x="14" y="0"/>
                </a:moveTo>
                <a:lnTo>
                  <a:pt x="21" y="7"/>
                </a:lnTo>
                <a:lnTo>
                  <a:pt x="7" y="21"/>
                </a:lnTo>
                <a:lnTo>
                  <a:pt x="0" y="14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69" name="Freeform 108">
            <a:extLst>
              <a:ext uri="{FF2B5EF4-FFF2-40B4-BE49-F238E27FC236}">
                <a16:creationId xmlns:a16="http://schemas.microsoft.com/office/drawing/2014/main" id="{C18C2369-A99A-45E3-9225-1585093B576B}"/>
              </a:ext>
            </a:extLst>
          </p:cNvPr>
          <p:cNvSpPr>
            <a:spLocks/>
          </p:cNvSpPr>
          <p:nvPr/>
        </p:nvSpPr>
        <p:spPr bwMode="auto">
          <a:xfrm>
            <a:off x="4398963" y="4357688"/>
            <a:ext cx="503237" cy="503237"/>
          </a:xfrm>
          <a:custGeom>
            <a:avLst/>
            <a:gdLst>
              <a:gd name="T0" fmla="*/ 2147483646 w 317"/>
              <a:gd name="T1" fmla="*/ 0 h 317"/>
              <a:gd name="T2" fmla="*/ 0 w 317"/>
              <a:gd name="T3" fmla="*/ 2147483646 h 317"/>
              <a:gd name="T4" fmla="*/ 2147483646 w 317"/>
              <a:gd name="T5" fmla="*/ 2147483646 h 317"/>
              <a:gd name="T6" fmla="*/ 2147483646 w 317"/>
              <a:gd name="T7" fmla="*/ 2147483646 h 317"/>
              <a:gd name="T8" fmla="*/ 2147483646 w 317"/>
              <a:gd name="T9" fmla="*/ 0 h 3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"/>
              <a:gd name="T16" fmla="*/ 0 h 317"/>
              <a:gd name="T17" fmla="*/ 317 w 317"/>
              <a:gd name="T18" fmla="*/ 317 h 3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" h="317">
                <a:moveTo>
                  <a:pt x="14" y="0"/>
                </a:moveTo>
                <a:lnTo>
                  <a:pt x="0" y="14"/>
                </a:lnTo>
                <a:lnTo>
                  <a:pt x="303" y="317"/>
                </a:lnTo>
                <a:lnTo>
                  <a:pt x="317" y="303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0" name="Freeform 109">
            <a:extLst>
              <a:ext uri="{FF2B5EF4-FFF2-40B4-BE49-F238E27FC236}">
                <a16:creationId xmlns:a16="http://schemas.microsoft.com/office/drawing/2014/main" id="{2F2B2468-B771-4FCB-AB7F-0A1C0F6E30DD}"/>
              </a:ext>
            </a:extLst>
          </p:cNvPr>
          <p:cNvSpPr>
            <a:spLocks/>
          </p:cNvSpPr>
          <p:nvPr/>
        </p:nvSpPr>
        <p:spPr bwMode="auto">
          <a:xfrm>
            <a:off x="5349875" y="3887788"/>
            <a:ext cx="22225" cy="20637"/>
          </a:xfrm>
          <a:custGeom>
            <a:avLst/>
            <a:gdLst>
              <a:gd name="T0" fmla="*/ 2147483646 w 14"/>
              <a:gd name="T1" fmla="*/ 0 h 13"/>
              <a:gd name="T2" fmla="*/ 0 w 14"/>
              <a:gd name="T3" fmla="*/ 0 h 13"/>
              <a:gd name="T4" fmla="*/ 0 w 14"/>
              <a:gd name="T5" fmla="*/ 2147483646 h 13"/>
              <a:gd name="T6" fmla="*/ 2147483646 w 14"/>
              <a:gd name="T7" fmla="*/ 2147483646 h 13"/>
              <a:gd name="T8" fmla="*/ 2147483646 w 14"/>
              <a:gd name="T9" fmla="*/ 0 h 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3"/>
              <a:gd name="T17" fmla="*/ 14 w 14"/>
              <a:gd name="T18" fmla="*/ 13 h 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3">
                <a:moveTo>
                  <a:pt x="14" y="0"/>
                </a:moveTo>
                <a:lnTo>
                  <a:pt x="0" y="0"/>
                </a:lnTo>
                <a:lnTo>
                  <a:pt x="0" y="13"/>
                </a:lnTo>
                <a:lnTo>
                  <a:pt x="7" y="13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1" name="Freeform 110">
            <a:extLst>
              <a:ext uri="{FF2B5EF4-FFF2-40B4-BE49-F238E27FC236}">
                <a16:creationId xmlns:a16="http://schemas.microsoft.com/office/drawing/2014/main" id="{2A0BE622-7E3C-447B-902F-8AC6D46B413A}"/>
              </a:ext>
            </a:extLst>
          </p:cNvPr>
          <p:cNvSpPr>
            <a:spLocks/>
          </p:cNvSpPr>
          <p:nvPr/>
        </p:nvSpPr>
        <p:spPr bwMode="auto">
          <a:xfrm>
            <a:off x="7242175" y="4357688"/>
            <a:ext cx="22225" cy="31750"/>
          </a:xfrm>
          <a:custGeom>
            <a:avLst/>
            <a:gdLst>
              <a:gd name="T0" fmla="*/ 2147483646 w 14"/>
              <a:gd name="T1" fmla="*/ 0 h 20"/>
              <a:gd name="T2" fmla="*/ 2147483646 w 14"/>
              <a:gd name="T3" fmla="*/ 0 h 20"/>
              <a:gd name="T4" fmla="*/ 2147483646 w 14"/>
              <a:gd name="T5" fmla="*/ 2147483646 h 20"/>
              <a:gd name="T6" fmla="*/ 0 w 14"/>
              <a:gd name="T7" fmla="*/ 2147483646 h 20"/>
              <a:gd name="T8" fmla="*/ 2147483646 w 14"/>
              <a:gd name="T9" fmla="*/ 0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20"/>
              <a:gd name="T17" fmla="*/ 14 w 14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20">
                <a:moveTo>
                  <a:pt x="7" y="0"/>
                </a:moveTo>
                <a:lnTo>
                  <a:pt x="14" y="0"/>
                </a:lnTo>
                <a:lnTo>
                  <a:pt x="7" y="20"/>
                </a:lnTo>
                <a:lnTo>
                  <a:pt x="0" y="14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2" name="Freeform 111">
            <a:extLst>
              <a:ext uri="{FF2B5EF4-FFF2-40B4-BE49-F238E27FC236}">
                <a16:creationId xmlns:a16="http://schemas.microsoft.com/office/drawing/2014/main" id="{5F61C483-CDE2-4727-8F19-4F1DDD9DA924}"/>
              </a:ext>
            </a:extLst>
          </p:cNvPr>
          <p:cNvSpPr>
            <a:spLocks/>
          </p:cNvSpPr>
          <p:nvPr/>
        </p:nvSpPr>
        <p:spPr bwMode="auto">
          <a:xfrm>
            <a:off x="5360988" y="3887788"/>
            <a:ext cx="1892300" cy="492125"/>
          </a:xfrm>
          <a:custGeom>
            <a:avLst/>
            <a:gdLst>
              <a:gd name="T0" fmla="*/ 2147483646 w 1192"/>
              <a:gd name="T1" fmla="*/ 0 h 310"/>
              <a:gd name="T2" fmla="*/ 0 w 1192"/>
              <a:gd name="T3" fmla="*/ 2147483646 h 310"/>
              <a:gd name="T4" fmla="*/ 2147483646 w 1192"/>
              <a:gd name="T5" fmla="*/ 2147483646 h 310"/>
              <a:gd name="T6" fmla="*/ 2147483646 w 1192"/>
              <a:gd name="T7" fmla="*/ 2147483646 h 310"/>
              <a:gd name="T8" fmla="*/ 2147483646 w 1192"/>
              <a:gd name="T9" fmla="*/ 0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92"/>
              <a:gd name="T16" fmla="*/ 0 h 310"/>
              <a:gd name="T17" fmla="*/ 1192 w 1192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92" h="310">
                <a:moveTo>
                  <a:pt x="7" y="0"/>
                </a:moveTo>
                <a:lnTo>
                  <a:pt x="0" y="13"/>
                </a:lnTo>
                <a:lnTo>
                  <a:pt x="1185" y="310"/>
                </a:lnTo>
                <a:lnTo>
                  <a:pt x="1192" y="296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3" name="Freeform 112">
            <a:extLst>
              <a:ext uri="{FF2B5EF4-FFF2-40B4-BE49-F238E27FC236}">
                <a16:creationId xmlns:a16="http://schemas.microsoft.com/office/drawing/2014/main" id="{BD262789-8177-4E40-B56E-F86FB7053873}"/>
              </a:ext>
            </a:extLst>
          </p:cNvPr>
          <p:cNvSpPr>
            <a:spLocks/>
          </p:cNvSpPr>
          <p:nvPr/>
        </p:nvSpPr>
        <p:spPr bwMode="auto">
          <a:xfrm>
            <a:off x="4398963" y="4357688"/>
            <a:ext cx="22225" cy="31750"/>
          </a:xfrm>
          <a:custGeom>
            <a:avLst/>
            <a:gdLst>
              <a:gd name="T0" fmla="*/ 2147483646 w 14"/>
              <a:gd name="T1" fmla="*/ 0 h 20"/>
              <a:gd name="T2" fmla="*/ 0 w 14"/>
              <a:gd name="T3" fmla="*/ 2147483646 h 20"/>
              <a:gd name="T4" fmla="*/ 2147483646 w 14"/>
              <a:gd name="T5" fmla="*/ 2147483646 h 20"/>
              <a:gd name="T6" fmla="*/ 2147483646 w 14"/>
              <a:gd name="T7" fmla="*/ 2147483646 h 20"/>
              <a:gd name="T8" fmla="*/ 2147483646 w 14"/>
              <a:gd name="T9" fmla="*/ 0 h 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20"/>
              <a:gd name="T17" fmla="*/ 14 w 14"/>
              <a:gd name="T18" fmla="*/ 20 h 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20">
                <a:moveTo>
                  <a:pt x="7" y="0"/>
                </a:moveTo>
                <a:lnTo>
                  <a:pt x="0" y="7"/>
                </a:lnTo>
                <a:lnTo>
                  <a:pt x="7" y="20"/>
                </a:lnTo>
                <a:lnTo>
                  <a:pt x="14" y="14"/>
                </a:lnTo>
                <a:lnTo>
                  <a:pt x="7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4" name="Freeform 113">
            <a:extLst>
              <a:ext uri="{FF2B5EF4-FFF2-40B4-BE49-F238E27FC236}">
                <a16:creationId xmlns:a16="http://schemas.microsoft.com/office/drawing/2014/main" id="{23E8691F-11B4-4BC7-8804-A1E3177DB204}"/>
              </a:ext>
            </a:extLst>
          </p:cNvPr>
          <p:cNvSpPr>
            <a:spLocks/>
          </p:cNvSpPr>
          <p:nvPr/>
        </p:nvSpPr>
        <p:spPr bwMode="auto">
          <a:xfrm>
            <a:off x="5360988" y="3887788"/>
            <a:ext cx="22225" cy="20637"/>
          </a:xfrm>
          <a:custGeom>
            <a:avLst/>
            <a:gdLst>
              <a:gd name="T0" fmla="*/ 0 w 14"/>
              <a:gd name="T1" fmla="*/ 0 h 13"/>
              <a:gd name="T2" fmla="*/ 2147483646 w 14"/>
              <a:gd name="T3" fmla="*/ 0 h 13"/>
              <a:gd name="T4" fmla="*/ 2147483646 w 14"/>
              <a:gd name="T5" fmla="*/ 2147483646 h 13"/>
              <a:gd name="T6" fmla="*/ 2147483646 w 14"/>
              <a:gd name="T7" fmla="*/ 2147483646 h 13"/>
              <a:gd name="T8" fmla="*/ 0 w 14"/>
              <a:gd name="T9" fmla="*/ 0 h 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3"/>
              <a:gd name="T17" fmla="*/ 14 w 14"/>
              <a:gd name="T18" fmla="*/ 13 h 1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3">
                <a:moveTo>
                  <a:pt x="0" y="0"/>
                </a:moveTo>
                <a:lnTo>
                  <a:pt x="7" y="0"/>
                </a:lnTo>
                <a:lnTo>
                  <a:pt x="14" y="13"/>
                </a:lnTo>
                <a:lnTo>
                  <a:pt x="7" y="13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5" name="Freeform 114">
            <a:extLst>
              <a:ext uri="{FF2B5EF4-FFF2-40B4-BE49-F238E27FC236}">
                <a16:creationId xmlns:a16="http://schemas.microsoft.com/office/drawing/2014/main" id="{422174CB-8D74-4845-A9B7-C0D7B4C4FBC9}"/>
              </a:ext>
            </a:extLst>
          </p:cNvPr>
          <p:cNvSpPr>
            <a:spLocks/>
          </p:cNvSpPr>
          <p:nvPr/>
        </p:nvSpPr>
        <p:spPr bwMode="auto">
          <a:xfrm>
            <a:off x="4410075" y="3887788"/>
            <a:ext cx="962025" cy="492125"/>
          </a:xfrm>
          <a:custGeom>
            <a:avLst/>
            <a:gdLst>
              <a:gd name="T0" fmla="*/ 0 w 606"/>
              <a:gd name="T1" fmla="*/ 2147483646 h 310"/>
              <a:gd name="T2" fmla="*/ 2147483646 w 606"/>
              <a:gd name="T3" fmla="*/ 2147483646 h 310"/>
              <a:gd name="T4" fmla="*/ 2147483646 w 606"/>
              <a:gd name="T5" fmla="*/ 2147483646 h 310"/>
              <a:gd name="T6" fmla="*/ 2147483646 w 606"/>
              <a:gd name="T7" fmla="*/ 0 h 310"/>
              <a:gd name="T8" fmla="*/ 0 w 606"/>
              <a:gd name="T9" fmla="*/ 2147483646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6"/>
              <a:gd name="T16" fmla="*/ 0 h 310"/>
              <a:gd name="T17" fmla="*/ 606 w 606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6" h="310">
                <a:moveTo>
                  <a:pt x="0" y="296"/>
                </a:moveTo>
                <a:lnTo>
                  <a:pt x="7" y="310"/>
                </a:lnTo>
                <a:lnTo>
                  <a:pt x="606" y="13"/>
                </a:lnTo>
                <a:lnTo>
                  <a:pt x="599" y="0"/>
                </a:lnTo>
                <a:lnTo>
                  <a:pt x="0" y="29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76" name="Oval 115">
            <a:extLst>
              <a:ext uri="{FF2B5EF4-FFF2-40B4-BE49-F238E27FC236}">
                <a16:creationId xmlns:a16="http://schemas.microsoft.com/office/drawing/2014/main" id="{A4E3118F-D3DF-45FD-A613-547B15D21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3711575"/>
            <a:ext cx="360362" cy="3619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77" name="Oval 116">
            <a:extLst>
              <a:ext uri="{FF2B5EF4-FFF2-40B4-BE49-F238E27FC236}">
                <a16:creationId xmlns:a16="http://schemas.microsoft.com/office/drawing/2014/main" id="{0FE7417D-912E-4333-9432-9F631B6157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3713163"/>
            <a:ext cx="360362" cy="360362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78" name="Rectangle 117">
            <a:extLst>
              <a:ext uri="{FF2B5EF4-FFF2-40B4-BE49-F238E27FC236}">
                <a16:creationId xmlns:a16="http://schemas.microsoft.com/office/drawing/2014/main" id="{AA0E67D5-4C9A-4747-8567-0D86C991F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73675" y="3811588"/>
            <a:ext cx="2952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44</a:t>
            </a:r>
            <a:endParaRPr lang="en-US" altLang="en-US" sz="2400"/>
          </a:p>
        </p:txBody>
      </p:sp>
      <p:sp>
        <p:nvSpPr>
          <p:cNvPr id="11379" name="Oval 118">
            <a:extLst>
              <a:ext uri="{FF2B5EF4-FFF2-40B4-BE49-F238E27FC236}">
                <a16:creationId xmlns:a16="http://schemas.microsoft.com/office/drawing/2014/main" id="{2D42864C-530A-4FDF-A8E5-81CFC0B8D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50" y="4192588"/>
            <a:ext cx="360363" cy="3619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80" name="Oval 119">
            <a:extLst>
              <a:ext uri="{FF2B5EF4-FFF2-40B4-BE49-F238E27FC236}">
                <a16:creationId xmlns:a16="http://schemas.microsoft.com/office/drawing/2014/main" id="{5B20613E-9B1F-4603-8B96-649C686B1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5450" y="4194175"/>
            <a:ext cx="360363" cy="360363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81" name="Rectangle 120">
            <a:extLst>
              <a:ext uri="{FF2B5EF4-FFF2-40B4-BE49-F238E27FC236}">
                <a16:creationId xmlns:a16="http://schemas.microsoft.com/office/drawing/2014/main" id="{36E050BE-D0C3-4D55-A4CC-6BDB84A8F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4292600"/>
            <a:ext cx="2952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17</a:t>
            </a:r>
            <a:endParaRPr lang="en-US" altLang="en-US" sz="2400"/>
          </a:p>
        </p:txBody>
      </p:sp>
      <p:sp>
        <p:nvSpPr>
          <p:cNvPr id="11382" name="Freeform 121">
            <a:extLst>
              <a:ext uri="{FF2B5EF4-FFF2-40B4-BE49-F238E27FC236}">
                <a16:creationId xmlns:a16="http://schemas.microsoft.com/office/drawing/2014/main" id="{BE83A765-59BC-42DF-8524-3FEC67EA6CA5}"/>
              </a:ext>
            </a:extLst>
          </p:cNvPr>
          <p:cNvSpPr>
            <a:spLocks/>
          </p:cNvSpPr>
          <p:nvPr/>
        </p:nvSpPr>
        <p:spPr bwMode="auto">
          <a:xfrm>
            <a:off x="7242175" y="4368800"/>
            <a:ext cx="22225" cy="42863"/>
          </a:xfrm>
          <a:custGeom>
            <a:avLst/>
            <a:gdLst>
              <a:gd name="T0" fmla="*/ 2147483646 w 14"/>
              <a:gd name="T1" fmla="*/ 2147483646 h 27"/>
              <a:gd name="T2" fmla="*/ 2147483646 w 14"/>
              <a:gd name="T3" fmla="*/ 2147483646 h 27"/>
              <a:gd name="T4" fmla="*/ 2147483646 w 14"/>
              <a:gd name="T5" fmla="*/ 0 h 27"/>
              <a:gd name="T6" fmla="*/ 0 w 14"/>
              <a:gd name="T7" fmla="*/ 2147483646 h 27"/>
              <a:gd name="T8" fmla="*/ 2147483646 w 14"/>
              <a:gd name="T9" fmla="*/ 2147483646 h 2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27"/>
              <a:gd name="T17" fmla="*/ 14 w 14"/>
              <a:gd name="T18" fmla="*/ 27 h 2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27">
                <a:moveTo>
                  <a:pt x="7" y="27"/>
                </a:moveTo>
                <a:lnTo>
                  <a:pt x="14" y="20"/>
                </a:lnTo>
                <a:lnTo>
                  <a:pt x="7" y="0"/>
                </a:lnTo>
                <a:lnTo>
                  <a:pt x="0" y="7"/>
                </a:lnTo>
                <a:lnTo>
                  <a:pt x="7" y="27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83" name="Freeform 122">
            <a:extLst>
              <a:ext uri="{FF2B5EF4-FFF2-40B4-BE49-F238E27FC236}">
                <a16:creationId xmlns:a16="http://schemas.microsoft.com/office/drawing/2014/main" id="{50DDA5FE-A98D-4FD8-B792-0F6F58A00284}"/>
              </a:ext>
            </a:extLst>
          </p:cNvPr>
          <p:cNvSpPr>
            <a:spLocks/>
          </p:cNvSpPr>
          <p:nvPr/>
        </p:nvSpPr>
        <p:spPr bwMode="auto">
          <a:xfrm>
            <a:off x="6302375" y="4838700"/>
            <a:ext cx="31750" cy="33338"/>
          </a:xfrm>
          <a:custGeom>
            <a:avLst/>
            <a:gdLst>
              <a:gd name="T0" fmla="*/ 2147483646 w 20"/>
              <a:gd name="T1" fmla="*/ 2147483646 h 21"/>
              <a:gd name="T2" fmla="*/ 2147483646 w 20"/>
              <a:gd name="T3" fmla="*/ 2147483646 h 21"/>
              <a:gd name="T4" fmla="*/ 0 w 20"/>
              <a:gd name="T5" fmla="*/ 2147483646 h 21"/>
              <a:gd name="T6" fmla="*/ 2147483646 w 20"/>
              <a:gd name="T7" fmla="*/ 0 h 21"/>
              <a:gd name="T8" fmla="*/ 2147483646 w 20"/>
              <a:gd name="T9" fmla="*/ 2147483646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21"/>
              <a:gd name="T17" fmla="*/ 20 w 20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21">
                <a:moveTo>
                  <a:pt x="20" y="21"/>
                </a:moveTo>
                <a:lnTo>
                  <a:pt x="13" y="21"/>
                </a:lnTo>
                <a:lnTo>
                  <a:pt x="0" y="7"/>
                </a:lnTo>
                <a:lnTo>
                  <a:pt x="13" y="0"/>
                </a:lnTo>
                <a:lnTo>
                  <a:pt x="20" y="21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84" name="Freeform 123">
            <a:extLst>
              <a:ext uri="{FF2B5EF4-FFF2-40B4-BE49-F238E27FC236}">
                <a16:creationId xmlns:a16="http://schemas.microsoft.com/office/drawing/2014/main" id="{DB8C0AEF-F062-4FBC-8040-7C67978F0844}"/>
              </a:ext>
            </a:extLst>
          </p:cNvPr>
          <p:cNvSpPr>
            <a:spLocks/>
          </p:cNvSpPr>
          <p:nvPr/>
        </p:nvSpPr>
        <p:spPr bwMode="auto">
          <a:xfrm>
            <a:off x="6323013" y="4379913"/>
            <a:ext cx="930275" cy="492125"/>
          </a:xfrm>
          <a:custGeom>
            <a:avLst/>
            <a:gdLst>
              <a:gd name="T0" fmla="*/ 2147483646 w 586"/>
              <a:gd name="T1" fmla="*/ 2147483646 h 310"/>
              <a:gd name="T2" fmla="*/ 2147483646 w 586"/>
              <a:gd name="T3" fmla="*/ 0 h 310"/>
              <a:gd name="T4" fmla="*/ 0 w 586"/>
              <a:gd name="T5" fmla="*/ 2147483646 h 310"/>
              <a:gd name="T6" fmla="*/ 2147483646 w 586"/>
              <a:gd name="T7" fmla="*/ 2147483646 h 310"/>
              <a:gd name="T8" fmla="*/ 2147483646 w 586"/>
              <a:gd name="T9" fmla="*/ 2147483646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86"/>
              <a:gd name="T16" fmla="*/ 0 h 310"/>
              <a:gd name="T17" fmla="*/ 586 w 586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86" h="310">
                <a:moveTo>
                  <a:pt x="586" y="20"/>
                </a:moveTo>
                <a:lnTo>
                  <a:pt x="579" y="0"/>
                </a:lnTo>
                <a:lnTo>
                  <a:pt x="0" y="289"/>
                </a:lnTo>
                <a:lnTo>
                  <a:pt x="7" y="310"/>
                </a:lnTo>
                <a:lnTo>
                  <a:pt x="586" y="2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85" name="Oval 124">
            <a:extLst>
              <a:ext uri="{FF2B5EF4-FFF2-40B4-BE49-F238E27FC236}">
                <a16:creationId xmlns:a16="http://schemas.microsoft.com/office/drawing/2014/main" id="{FE31FC9F-5304-4758-9514-B97CD18BE5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3" y="4675188"/>
            <a:ext cx="382587" cy="3603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86" name="Oval 125">
            <a:extLst>
              <a:ext uri="{FF2B5EF4-FFF2-40B4-BE49-F238E27FC236}">
                <a16:creationId xmlns:a16="http://schemas.microsoft.com/office/drawing/2014/main" id="{CCB38EAD-D55E-47AB-8300-2FB52B0623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3" y="4675188"/>
            <a:ext cx="382587" cy="360362"/>
          </a:xfrm>
          <a:prstGeom prst="ellips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87" name="Rectangle 126">
            <a:extLst>
              <a:ext uri="{FF2B5EF4-FFF2-40B4-BE49-F238E27FC236}">
                <a16:creationId xmlns:a16="http://schemas.microsoft.com/office/drawing/2014/main" id="{84FDC345-6734-4291-8C3D-524A17F29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838" y="4751388"/>
            <a:ext cx="2952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FF0000"/>
                </a:solidFill>
                <a:latin typeface="Times" panose="02020603050405020304" pitchFamily="18" charset="0"/>
              </a:rPr>
              <a:t>78</a:t>
            </a:r>
            <a:endParaRPr lang="en-US" altLang="en-US" sz="2400"/>
          </a:p>
        </p:txBody>
      </p:sp>
      <p:sp>
        <p:nvSpPr>
          <p:cNvPr id="11388" name="Freeform 127">
            <a:extLst>
              <a:ext uri="{FF2B5EF4-FFF2-40B4-BE49-F238E27FC236}">
                <a16:creationId xmlns:a16="http://schemas.microsoft.com/office/drawing/2014/main" id="{7804E988-7662-439D-8880-F3623047F585}"/>
              </a:ext>
            </a:extLst>
          </p:cNvPr>
          <p:cNvSpPr>
            <a:spLocks/>
          </p:cNvSpPr>
          <p:nvPr/>
        </p:nvSpPr>
        <p:spPr bwMode="auto">
          <a:xfrm>
            <a:off x="4640263" y="5330825"/>
            <a:ext cx="22225" cy="22225"/>
          </a:xfrm>
          <a:custGeom>
            <a:avLst/>
            <a:gdLst>
              <a:gd name="T0" fmla="*/ 0 w 14"/>
              <a:gd name="T1" fmla="*/ 0 h 14"/>
              <a:gd name="T2" fmla="*/ 0 w 14"/>
              <a:gd name="T3" fmla="*/ 2147483646 h 14"/>
              <a:gd name="T4" fmla="*/ 2147483646 w 14"/>
              <a:gd name="T5" fmla="*/ 2147483646 h 14"/>
              <a:gd name="T6" fmla="*/ 2147483646 w 14"/>
              <a:gd name="T7" fmla="*/ 2147483646 h 14"/>
              <a:gd name="T8" fmla="*/ 0 w 14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0" y="0"/>
                </a:moveTo>
                <a:lnTo>
                  <a:pt x="0" y="7"/>
                </a:lnTo>
                <a:lnTo>
                  <a:pt x="14" y="14"/>
                </a:lnTo>
                <a:lnTo>
                  <a:pt x="14" y="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89" name="Freeform 128">
            <a:extLst>
              <a:ext uri="{FF2B5EF4-FFF2-40B4-BE49-F238E27FC236}">
                <a16:creationId xmlns:a16="http://schemas.microsoft.com/office/drawing/2014/main" id="{0A57EA2E-2FB8-4EB9-BC3D-4B601062AE49}"/>
              </a:ext>
            </a:extLst>
          </p:cNvPr>
          <p:cNvSpPr>
            <a:spLocks/>
          </p:cNvSpPr>
          <p:nvPr/>
        </p:nvSpPr>
        <p:spPr bwMode="auto">
          <a:xfrm>
            <a:off x="4879975" y="4838700"/>
            <a:ext cx="33338" cy="22225"/>
          </a:xfrm>
          <a:custGeom>
            <a:avLst/>
            <a:gdLst>
              <a:gd name="T0" fmla="*/ 0 w 21"/>
              <a:gd name="T1" fmla="*/ 2147483646 h 14"/>
              <a:gd name="T2" fmla="*/ 2147483646 w 21"/>
              <a:gd name="T3" fmla="*/ 0 h 14"/>
              <a:gd name="T4" fmla="*/ 2147483646 w 21"/>
              <a:gd name="T5" fmla="*/ 2147483646 h 14"/>
              <a:gd name="T6" fmla="*/ 2147483646 w 21"/>
              <a:gd name="T7" fmla="*/ 2147483646 h 14"/>
              <a:gd name="T8" fmla="*/ 0 w 21"/>
              <a:gd name="T9" fmla="*/ 2147483646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14"/>
              <a:gd name="T17" fmla="*/ 21 w 21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14">
                <a:moveTo>
                  <a:pt x="0" y="7"/>
                </a:moveTo>
                <a:lnTo>
                  <a:pt x="7" y="0"/>
                </a:lnTo>
                <a:lnTo>
                  <a:pt x="21" y="7"/>
                </a:lnTo>
                <a:lnTo>
                  <a:pt x="14" y="14"/>
                </a:ln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90" name="Freeform 129">
            <a:extLst>
              <a:ext uri="{FF2B5EF4-FFF2-40B4-BE49-F238E27FC236}">
                <a16:creationId xmlns:a16="http://schemas.microsoft.com/office/drawing/2014/main" id="{935C6029-DE33-4B06-936D-732168FEBC22}"/>
              </a:ext>
            </a:extLst>
          </p:cNvPr>
          <p:cNvSpPr>
            <a:spLocks/>
          </p:cNvSpPr>
          <p:nvPr/>
        </p:nvSpPr>
        <p:spPr bwMode="auto">
          <a:xfrm>
            <a:off x="4640263" y="4849813"/>
            <a:ext cx="261937" cy="492125"/>
          </a:xfrm>
          <a:custGeom>
            <a:avLst/>
            <a:gdLst>
              <a:gd name="T0" fmla="*/ 0 w 165"/>
              <a:gd name="T1" fmla="*/ 2147483646 h 310"/>
              <a:gd name="T2" fmla="*/ 2147483646 w 165"/>
              <a:gd name="T3" fmla="*/ 2147483646 h 310"/>
              <a:gd name="T4" fmla="*/ 2147483646 w 165"/>
              <a:gd name="T5" fmla="*/ 2147483646 h 310"/>
              <a:gd name="T6" fmla="*/ 2147483646 w 165"/>
              <a:gd name="T7" fmla="*/ 0 h 310"/>
              <a:gd name="T8" fmla="*/ 0 w 165"/>
              <a:gd name="T9" fmla="*/ 2147483646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"/>
              <a:gd name="T16" fmla="*/ 0 h 310"/>
              <a:gd name="T17" fmla="*/ 165 w 165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" h="310">
                <a:moveTo>
                  <a:pt x="0" y="303"/>
                </a:moveTo>
                <a:lnTo>
                  <a:pt x="14" y="310"/>
                </a:lnTo>
                <a:lnTo>
                  <a:pt x="165" y="7"/>
                </a:lnTo>
                <a:lnTo>
                  <a:pt x="151" y="0"/>
                </a:lnTo>
                <a:lnTo>
                  <a:pt x="0" y="3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91" name="Freeform 130">
            <a:extLst>
              <a:ext uri="{FF2B5EF4-FFF2-40B4-BE49-F238E27FC236}">
                <a16:creationId xmlns:a16="http://schemas.microsoft.com/office/drawing/2014/main" id="{DD73DD5C-74EF-4F53-8CD8-908CF060CECC}"/>
              </a:ext>
            </a:extLst>
          </p:cNvPr>
          <p:cNvSpPr>
            <a:spLocks/>
          </p:cNvSpPr>
          <p:nvPr/>
        </p:nvSpPr>
        <p:spPr bwMode="auto">
          <a:xfrm>
            <a:off x="4879975" y="4838700"/>
            <a:ext cx="22225" cy="22225"/>
          </a:xfrm>
          <a:custGeom>
            <a:avLst/>
            <a:gdLst>
              <a:gd name="T0" fmla="*/ 2147483646 w 14"/>
              <a:gd name="T1" fmla="*/ 2147483646 h 14"/>
              <a:gd name="T2" fmla="*/ 2147483646 w 14"/>
              <a:gd name="T3" fmla="*/ 0 h 14"/>
              <a:gd name="T4" fmla="*/ 0 w 14"/>
              <a:gd name="T5" fmla="*/ 2147483646 h 14"/>
              <a:gd name="T6" fmla="*/ 0 w 14"/>
              <a:gd name="T7" fmla="*/ 2147483646 h 14"/>
              <a:gd name="T8" fmla="*/ 2147483646 w 14"/>
              <a:gd name="T9" fmla="*/ 2147483646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14" y="7"/>
                </a:moveTo>
                <a:lnTo>
                  <a:pt x="14" y="0"/>
                </a:lnTo>
                <a:lnTo>
                  <a:pt x="0" y="7"/>
                </a:lnTo>
                <a:lnTo>
                  <a:pt x="0" y="14"/>
                </a:lnTo>
                <a:lnTo>
                  <a:pt x="14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92" name="Freeform 131">
            <a:extLst>
              <a:ext uri="{FF2B5EF4-FFF2-40B4-BE49-F238E27FC236}">
                <a16:creationId xmlns:a16="http://schemas.microsoft.com/office/drawing/2014/main" id="{1D978568-C150-489E-A3A6-B65A9331EA6B}"/>
              </a:ext>
            </a:extLst>
          </p:cNvPr>
          <p:cNvSpPr>
            <a:spLocks/>
          </p:cNvSpPr>
          <p:nvPr/>
        </p:nvSpPr>
        <p:spPr bwMode="auto">
          <a:xfrm>
            <a:off x="5121275" y="5330825"/>
            <a:ext cx="33338" cy="22225"/>
          </a:xfrm>
          <a:custGeom>
            <a:avLst/>
            <a:gdLst>
              <a:gd name="T0" fmla="*/ 2147483646 w 21"/>
              <a:gd name="T1" fmla="*/ 0 h 14"/>
              <a:gd name="T2" fmla="*/ 2147483646 w 21"/>
              <a:gd name="T3" fmla="*/ 2147483646 h 14"/>
              <a:gd name="T4" fmla="*/ 2147483646 w 21"/>
              <a:gd name="T5" fmla="*/ 2147483646 h 14"/>
              <a:gd name="T6" fmla="*/ 0 w 21"/>
              <a:gd name="T7" fmla="*/ 2147483646 h 14"/>
              <a:gd name="T8" fmla="*/ 2147483646 w 21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14"/>
              <a:gd name="T17" fmla="*/ 21 w 21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14">
                <a:moveTo>
                  <a:pt x="14" y="0"/>
                </a:moveTo>
                <a:lnTo>
                  <a:pt x="21" y="7"/>
                </a:lnTo>
                <a:lnTo>
                  <a:pt x="7" y="14"/>
                </a:lnTo>
                <a:lnTo>
                  <a:pt x="0" y="7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93" name="Freeform 132">
            <a:extLst>
              <a:ext uri="{FF2B5EF4-FFF2-40B4-BE49-F238E27FC236}">
                <a16:creationId xmlns:a16="http://schemas.microsoft.com/office/drawing/2014/main" id="{78DDBB77-F4E4-4CD5-9B30-99CCA7D13C35}"/>
              </a:ext>
            </a:extLst>
          </p:cNvPr>
          <p:cNvSpPr>
            <a:spLocks/>
          </p:cNvSpPr>
          <p:nvPr/>
        </p:nvSpPr>
        <p:spPr bwMode="auto">
          <a:xfrm>
            <a:off x="4879975" y="4849813"/>
            <a:ext cx="263525" cy="492125"/>
          </a:xfrm>
          <a:custGeom>
            <a:avLst/>
            <a:gdLst>
              <a:gd name="T0" fmla="*/ 2147483646 w 166"/>
              <a:gd name="T1" fmla="*/ 0 h 310"/>
              <a:gd name="T2" fmla="*/ 0 w 166"/>
              <a:gd name="T3" fmla="*/ 2147483646 h 310"/>
              <a:gd name="T4" fmla="*/ 2147483646 w 166"/>
              <a:gd name="T5" fmla="*/ 2147483646 h 310"/>
              <a:gd name="T6" fmla="*/ 2147483646 w 166"/>
              <a:gd name="T7" fmla="*/ 2147483646 h 310"/>
              <a:gd name="T8" fmla="*/ 2147483646 w 166"/>
              <a:gd name="T9" fmla="*/ 0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6"/>
              <a:gd name="T16" fmla="*/ 0 h 310"/>
              <a:gd name="T17" fmla="*/ 166 w 166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6" h="310">
                <a:moveTo>
                  <a:pt x="14" y="0"/>
                </a:moveTo>
                <a:lnTo>
                  <a:pt x="0" y="7"/>
                </a:lnTo>
                <a:lnTo>
                  <a:pt x="152" y="310"/>
                </a:lnTo>
                <a:lnTo>
                  <a:pt x="166" y="303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394" name="Rectangle 133">
            <a:extLst>
              <a:ext uri="{FF2B5EF4-FFF2-40B4-BE49-F238E27FC236}">
                <a16:creationId xmlns:a16="http://schemas.microsoft.com/office/drawing/2014/main" id="{205772BC-1D38-48A0-9290-8015FABC5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5" y="5210175"/>
            <a:ext cx="239713" cy="24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95" name="Rectangle 134">
            <a:extLst>
              <a:ext uri="{FF2B5EF4-FFF2-40B4-BE49-F238E27FC236}">
                <a16:creationId xmlns:a16="http://schemas.microsoft.com/office/drawing/2014/main" id="{82BB69B7-03BA-4262-BA86-8E216EFE2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5" y="5210175"/>
            <a:ext cx="239713" cy="23971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96" name="Rectangle 135">
            <a:extLst>
              <a:ext uri="{FF2B5EF4-FFF2-40B4-BE49-F238E27FC236}">
                <a16:creationId xmlns:a16="http://schemas.microsoft.com/office/drawing/2014/main" id="{0DDB3E21-417C-408E-973F-FD78E2FC5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210175"/>
            <a:ext cx="241300" cy="24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97" name="Rectangle 136">
            <a:extLst>
              <a:ext uri="{FF2B5EF4-FFF2-40B4-BE49-F238E27FC236}">
                <a16:creationId xmlns:a16="http://schemas.microsoft.com/office/drawing/2014/main" id="{C533DBFA-AB69-4EC7-BFE0-D5553F427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1738" y="5210175"/>
            <a:ext cx="239712" cy="239713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98" name="Oval 137">
            <a:extLst>
              <a:ext uri="{FF2B5EF4-FFF2-40B4-BE49-F238E27FC236}">
                <a16:creationId xmlns:a16="http://schemas.microsoft.com/office/drawing/2014/main" id="{4028FC38-69FB-476F-B355-4CCA5F137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350" y="4675188"/>
            <a:ext cx="360363" cy="3603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399" name="Oval 138">
            <a:extLst>
              <a:ext uri="{FF2B5EF4-FFF2-40B4-BE49-F238E27FC236}">
                <a16:creationId xmlns:a16="http://schemas.microsoft.com/office/drawing/2014/main" id="{5B2876E5-0F6B-4906-BA76-59B9D4296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350" y="4675188"/>
            <a:ext cx="360363" cy="360362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00" name="Rectangle 139">
            <a:extLst>
              <a:ext uri="{FF2B5EF4-FFF2-40B4-BE49-F238E27FC236}">
                <a16:creationId xmlns:a16="http://schemas.microsoft.com/office/drawing/2014/main" id="{C920E790-5851-4A3F-9E40-20D6CC80B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2663" y="4773613"/>
            <a:ext cx="2952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32</a:t>
            </a:r>
            <a:endParaRPr lang="en-US" altLang="en-US" sz="2400"/>
          </a:p>
        </p:txBody>
      </p:sp>
      <p:sp>
        <p:nvSpPr>
          <p:cNvPr id="11401" name="Freeform 140">
            <a:extLst>
              <a:ext uri="{FF2B5EF4-FFF2-40B4-BE49-F238E27FC236}">
                <a16:creationId xmlns:a16="http://schemas.microsoft.com/office/drawing/2014/main" id="{5AAFD482-0386-4FEB-9D5B-5C277C2E8EB9}"/>
              </a:ext>
            </a:extLst>
          </p:cNvPr>
          <p:cNvSpPr>
            <a:spLocks/>
          </p:cNvSpPr>
          <p:nvPr/>
        </p:nvSpPr>
        <p:spPr bwMode="auto">
          <a:xfrm>
            <a:off x="5832475" y="5319713"/>
            <a:ext cx="20638" cy="33337"/>
          </a:xfrm>
          <a:custGeom>
            <a:avLst/>
            <a:gdLst>
              <a:gd name="T0" fmla="*/ 0 w 13"/>
              <a:gd name="T1" fmla="*/ 0 h 21"/>
              <a:gd name="T2" fmla="*/ 0 w 13"/>
              <a:gd name="T3" fmla="*/ 2147483646 h 21"/>
              <a:gd name="T4" fmla="*/ 2147483646 w 13"/>
              <a:gd name="T5" fmla="*/ 2147483646 h 21"/>
              <a:gd name="T6" fmla="*/ 2147483646 w 13"/>
              <a:gd name="T7" fmla="*/ 2147483646 h 21"/>
              <a:gd name="T8" fmla="*/ 0 w 13"/>
              <a:gd name="T9" fmla="*/ 0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"/>
              <a:gd name="T16" fmla="*/ 0 h 21"/>
              <a:gd name="T17" fmla="*/ 13 w 13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" h="21">
                <a:moveTo>
                  <a:pt x="0" y="0"/>
                </a:moveTo>
                <a:lnTo>
                  <a:pt x="0" y="7"/>
                </a:lnTo>
                <a:lnTo>
                  <a:pt x="6" y="21"/>
                </a:lnTo>
                <a:lnTo>
                  <a:pt x="13" y="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02" name="Freeform 141">
            <a:extLst>
              <a:ext uri="{FF2B5EF4-FFF2-40B4-BE49-F238E27FC236}">
                <a16:creationId xmlns:a16="http://schemas.microsoft.com/office/drawing/2014/main" id="{95091D2F-4470-4806-907A-2600C403B606}"/>
              </a:ext>
            </a:extLst>
          </p:cNvPr>
          <p:cNvSpPr>
            <a:spLocks/>
          </p:cNvSpPr>
          <p:nvPr/>
        </p:nvSpPr>
        <p:spPr bwMode="auto">
          <a:xfrm>
            <a:off x="6313488" y="4838700"/>
            <a:ext cx="31750" cy="22225"/>
          </a:xfrm>
          <a:custGeom>
            <a:avLst/>
            <a:gdLst>
              <a:gd name="T0" fmla="*/ 0 w 20"/>
              <a:gd name="T1" fmla="*/ 0 h 14"/>
              <a:gd name="T2" fmla="*/ 2147483646 w 20"/>
              <a:gd name="T3" fmla="*/ 0 h 14"/>
              <a:gd name="T4" fmla="*/ 2147483646 w 20"/>
              <a:gd name="T5" fmla="*/ 2147483646 h 14"/>
              <a:gd name="T6" fmla="*/ 2147483646 w 20"/>
              <a:gd name="T7" fmla="*/ 2147483646 h 14"/>
              <a:gd name="T8" fmla="*/ 0 w 20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14"/>
              <a:gd name="T17" fmla="*/ 20 w 20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14">
                <a:moveTo>
                  <a:pt x="0" y="0"/>
                </a:moveTo>
                <a:lnTo>
                  <a:pt x="6" y="0"/>
                </a:lnTo>
                <a:lnTo>
                  <a:pt x="20" y="7"/>
                </a:lnTo>
                <a:lnTo>
                  <a:pt x="13" y="1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03" name="Freeform 142">
            <a:extLst>
              <a:ext uri="{FF2B5EF4-FFF2-40B4-BE49-F238E27FC236}">
                <a16:creationId xmlns:a16="http://schemas.microsoft.com/office/drawing/2014/main" id="{8ED2564C-0BBD-4658-80E4-CA86B7B96210}"/>
              </a:ext>
            </a:extLst>
          </p:cNvPr>
          <p:cNvSpPr>
            <a:spLocks/>
          </p:cNvSpPr>
          <p:nvPr/>
        </p:nvSpPr>
        <p:spPr bwMode="auto">
          <a:xfrm>
            <a:off x="5832475" y="4838700"/>
            <a:ext cx="501650" cy="503238"/>
          </a:xfrm>
          <a:custGeom>
            <a:avLst/>
            <a:gdLst>
              <a:gd name="T0" fmla="*/ 0 w 316"/>
              <a:gd name="T1" fmla="*/ 2147483646 h 317"/>
              <a:gd name="T2" fmla="*/ 2147483646 w 316"/>
              <a:gd name="T3" fmla="*/ 2147483646 h 317"/>
              <a:gd name="T4" fmla="*/ 2147483646 w 316"/>
              <a:gd name="T5" fmla="*/ 2147483646 h 317"/>
              <a:gd name="T6" fmla="*/ 2147483646 w 316"/>
              <a:gd name="T7" fmla="*/ 0 h 317"/>
              <a:gd name="T8" fmla="*/ 0 w 316"/>
              <a:gd name="T9" fmla="*/ 2147483646 h 3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6"/>
              <a:gd name="T16" fmla="*/ 0 h 317"/>
              <a:gd name="T17" fmla="*/ 316 w 316"/>
              <a:gd name="T18" fmla="*/ 317 h 3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6" h="317">
                <a:moveTo>
                  <a:pt x="0" y="303"/>
                </a:moveTo>
                <a:lnTo>
                  <a:pt x="13" y="317"/>
                </a:lnTo>
                <a:lnTo>
                  <a:pt x="316" y="14"/>
                </a:lnTo>
                <a:lnTo>
                  <a:pt x="303" y="0"/>
                </a:lnTo>
                <a:lnTo>
                  <a:pt x="0" y="3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04" name="Freeform 143">
            <a:extLst>
              <a:ext uri="{FF2B5EF4-FFF2-40B4-BE49-F238E27FC236}">
                <a16:creationId xmlns:a16="http://schemas.microsoft.com/office/drawing/2014/main" id="{A81488F3-7D4A-4C3D-9E5C-946D085EFD3D}"/>
              </a:ext>
            </a:extLst>
          </p:cNvPr>
          <p:cNvSpPr>
            <a:spLocks/>
          </p:cNvSpPr>
          <p:nvPr/>
        </p:nvSpPr>
        <p:spPr bwMode="auto">
          <a:xfrm>
            <a:off x="6313488" y="4838700"/>
            <a:ext cx="20637" cy="22225"/>
          </a:xfrm>
          <a:custGeom>
            <a:avLst/>
            <a:gdLst>
              <a:gd name="T0" fmla="*/ 2147483646 w 13"/>
              <a:gd name="T1" fmla="*/ 0 h 14"/>
              <a:gd name="T2" fmla="*/ 2147483646 w 13"/>
              <a:gd name="T3" fmla="*/ 0 h 14"/>
              <a:gd name="T4" fmla="*/ 0 w 13"/>
              <a:gd name="T5" fmla="*/ 2147483646 h 14"/>
              <a:gd name="T6" fmla="*/ 0 w 13"/>
              <a:gd name="T7" fmla="*/ 2147483646 h 14"/>
              <a:gd name="T8" fmla="*/ 2147483646 w 13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"/>
              <a:gd name="T16" fmla="*/ 0 h 14"/>
              <a:gd name="T17" fmla="*/ 13 w 13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" h="14">
                <a:moveTo>
                  <a:pt x="13" y="0"/>
                </a:moveTo>
                <a:lnTo>
                  <a:pt x="6" y="0"/>
                </a:lnTo>
                <a:lnTo>
                  <a:pt x="0" y="7"/>
                </a:lnTo>
                <a:lnTo>
                  <a:pt x="0" y="14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05" name="Freeform 144">
            <a:extLst>
              <a:ext uri="{FF2B5EF4-FFF2-40B4-BE49-F238E27FC236}">
                <a16:creationId xmlns:a16="http://schemas.microsoft.com/office/drawing/2014/main" id="{E65DEFB6-62E3-4DDC-9ADA-6E12201BBE8A}"/>
              </a:ext>
            </a:extLst>
          </p:cNvPr>
          <p:cNvSpPr>
            <a:spLocks/>
          </p:cNvSpPr>
          <p:nvPr/>
        </p:nvSpPr>
        <p:spPr bwMode="auto">
          <a:xfrm>
            <a:off x="6794500" y="5319713"/>
            <a:ext cx="31750" cy="33337"/>
          </a:xfrm>
          <a:custGeom>
            <a:avLst/>
            <a:gdLst>
              <a:gd name="T0" fmla="*/ 2147483646 w 20"/>
              <a:gd name="T1" fmla="*/ 0 h 21"/>
              <a:gd name="T2" fmla="*/ 2147483646 w 20"/>
              <a:gd name="T3" fmla="*/ 2147483646 h 21"/>
              <a:gd name="T4" fmla="*/ 2147483646 w 20"/>
              <a:gd name="T5" fmla="*/ 2147483646 h 21"/>
              <a:gd name="T6" fmla="*/ 0 w 20"/>
              <a:gd name="T7" fmla="*/ 2147483646 h 21"/>
              <a:gd name="T8" fmla="*/ 2147483646 w 20"/>
              <a:gd name="T9" fmla="*/ 0 h 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21"/>
              <a:gd name="T17" fmla="*/ 20 w 20"/>
              <a:gd name="T18" fmla="*/ 21 h 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21">
                <a:moveTo>
                  <a:pt x="13" y="0"/>
                </a:moveTo>
                <a:lnTo>
                  <a:pt x="20" y="7"/>
                </a:lnTo>
                <a:lnTo>
                  <a:pt x="7" y="21"/>
                </a:lnTo>
                <a:lnTo>
                  <a:pt x="0" y="14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06" name="Freeform 145">
            <a:extLst>
              <a:ext uri="{FF2B5EF4-FFF2-40B4-BE49-F238E27FC236}">
                <a16:creationId xmlns:a16="http://schemas.microsoft.com/office/drawing/2014/main" id="{0FA46A68-5CF2-4BB1-A3FE-CD338D03B4A5}"/>
              </a:ext>
            </a:extLst>
          </p:cNvPr>
          <p:cNvSpPr>
            <a:spLocks/>
          </p:cNvSpPr>
          <p:nvPr/>
        </p:nvSpPr>
        <p:spPr bwMode="auto">
          <a:xfrm>
            <a:off x="6313488" y="4838700"/>
            <a:ext cx="501650" cy="503238"/>
          </a:xfrm>
          <a:custGeom>
            <a:avLst/>
            <a:gdLst>
              <a:gd name="T0" fmla="*/ 2147483646 w 316"/>
              <a:gd name="T1" fmla="*/ 0 h 317"/>
              <a:gd name="T2" fmla="*/ 0 w 316"/>
              <a:gd name="T3" fmla="*/ 2147483646 h 317"/>
              <a:gd name="T4" fmla="*/ 2147483646 w 316"/>
              <a:gd name="T5" fmla="*/ 2147483646 h 317"/>
              <a:gd name="T6" fmla="*/ 2147483646 w 316"/>
              <a:gd name="T7" fmla="*/ 2147483646 h 317"/>
              <a:gd name="T8" fmla="*/ 2147483646 w 316"/>
              <a:gd name="T9" fmla="*/ 0 h 3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6"/>
              <a:gd name="T16" fmla="*/ 0 h 317"/>
              <a:gd name="T17" fmla="*/ 316 w 316"/>
              <a:gd name="T18" fmla="*/ 317 h 3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6" h="317">
                <a:moveTo>
                  <a:pt x="13" y="0"/>
                </a:moveTo>
                <a:lnTo>
                  <a:pt x="0" y="14"/>
                </a:lnTo>
                <a:lnTo>
                  <a:pt x="303" y="317"/>
                </a:lnTo>
                <a:lnTo>
                  <a:pt x="316" y="30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07" name="Oval 146">
            <a:extLst>
              <a:ext uri="{FF2B5EF4-FFF2-40B4-BE49-F238E27FC236}">
                <a16:creationId xmlns:a16="http://schemas.microsoft.com/office/drawing/2014/main" id="{C751C369-482D-4DA5-8BA8-8C67C0315B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388" y="4675188"/>
            <a:ext cx="361950" cy="3603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08" name="Oval 147">
            <a:extLst>
              <a:ext uri="{FF2B5EF4-FFF2-40B4-BE49-F238E27FC236}">
                <a16:creationId xmlns:a16="http://schemas.microsoft.com/office/drawing/2014/main" id="{53E7A8C1-B320-4EB8-83CD-BD810BE35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8388" y="4675188"/>
            <a:ext cx="360362" cy="360362"/>
          </a:xfrm>
          <a:prstGeom prst="ellips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09" name="Rectangle 148">
            <a:extLst>
              <a:ext uri="{FF2B5EF4-FFF2-40B4-BE49-F238E27FC236}">
                <a16:creationId xmlns:a16="http://schemas.microsoft.com/office/drawing/2014/main" id="{0B8A2F03-5307-4487-B562-965971491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588" y="4773613"/>
            <a:ext cx="2952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FF0000"/>
                </a:solidFill>
                <a:latin typeface="Times" panose="02020603050405020304" pitchFamily="18" charset="0"/>
              </a:rPr>
              <a:t>50</a:t>
            </a:r>
            <a:endParaRPr lang="en-US" altLang="en-US" sz="2400"/>
          </a:p>
        </p:txBody>
      </p:sp>
      <p:sp>
        <p:nvSpPr>
          <p:cNvPr id="11410" name="Freeform 149">
            <a:extLst>
              <a:ext uri="{FF2B5EF4-FFF2-40B4-BE49-F238E27FC236}">
                <a16:creationId xmlns:a16="http://schemas.microsoft.com/office/drawing/2014/main" id="{4B73E452-4781-4CF7-B451-46ACCB7E923E}"/>
              </a:ext>
            </a:extLst>
          </p:cNvPr>
          <p:cNvSpPr>
            <a:spLocks/>
          </p:cNvSpPr>
          <p:nvPr/>
        </p:nvSpPr>
        <p:spPr bwMode="auto">
          <a:xfrm>
            <a:off x="5602288" y="5811838"/>
            <a:ext cx="22225" cy="22225"/>
          </a:xfrm>
          <a:custGeom>
            <a:avLst/>
            <a:gdLst>
              <a:gd name="T0" fmla="*/ 0 w 14"/>
              <a:gd name="T1" fmla="*/ 0 h 14"/>
              <a:gd name="T2" fmla="*/ 0 w 14"/>
              <a:gd name="T3" fmla="*/ 2147483646 h 14"/>
              <a:gd name="T4" fmla="*/ 2147483646 w 14"/>
              <a:gd name="T5" fmla="*/ 2147483646 h 14"/>
              <a:gd name="T6" fmla="*/ 2147483646 w 14"/>
              <a:gd name="T7" fmla="*/ 2147483646 h 14"/>
              <a:gd name="T8" fmla="*/ 0 w 14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0" y="0"/>
                </a:moveTo>
                <a:lnTo>
                  <a:pt x="0" y="7"/>
                </a:lnTo>
                <a:lnTo>
                  <a:pt x="14" y="14"/>
                </a:lnTo>
                <a:lnTo>
                  <a:pt x="14" y="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1" name="Freeform 150">
            <a:extLst>
              <a:ext uri="{FF2B5EF4-FFF2-40B4-BE49-F238E27FC236}">
                <a16:creationId xmlns:a16="http://schemas.microsoft.com/office/drawing/2014/main" id="{E6FEC1AB-8BD8-43F1-9BAF-DF494F85F7BB}"/>
              </a:ext>
            </a:extLst>
          </p:cNvPr>
          <p:cNvSpPr>
            <a:spLocks/>
          </p:cNvSpPr>
          <p:nvPr/>
        </p:nvSpPr>
        <p:spPr bwMode="auto">
          <a:xfrm>
            <a:off x="5842000" y="5319713"/>
            <a:ext cx="33338" cy="22225"/>
          </a:xfrm>
          <a:custGeom>
            <a:avLst/>
            <a:gdLst>
              <a:gd name="T0" fmla="*/ 0 w 21"/>
              <a:gd name="T1" fmla="*/ 2147483646 h 14"/>
              <a:gd name="T2" fmla="*/ 2147483646 w 21"/>
              <a:gd name="T3" fmla="*/ 0 h 14"/>
              <a:gd name="T4" fmla="*/ 2147483646 w 21"/>
              <a:gd name="T5" fmla="*/ 2147483646 h 14"/>
              <a:gd name="T6" fmla="*/ 2147483646 w 21"/>
              <a:gd name="T7" fmla="*/ 2147483646 h 14"/>
              <a:gd name="T8" fmla="*/ 0 w 21"/>
              <a:gd name="T9" fmla="*/ 2147483646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14"/>
              <a:gd name="T17" fmla="*/ 21 w 21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14">
                <a:moveTo>
                  <a:pt x="0" y="7"/>
                </a:moveTo>
                <a:lnTo>
                  <a:pt x="7" y="0"/>
                </a:lnTo>
                <a:lnTo>
                  <a:pt x="21" y="7"/>
                </a:lnTo>
                <a:lnTo>
                  <a:pt x="14" y="14"/>
                </a:ln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2" name="Freeform 151">
            <a:extLst>
              <a:ext uri="{FF2B5EF4-FFF2-40B4-BE49-F238E27FC236}">
                <a16:creationId xmlns:a16="http://schemas.microsoft.com/office/drawing/2014/main" id="{EF2E2477-185F-452E-AABD-12E3C1C2EEF0}"/>
              </a:ext>
            </a:extLst>
          </p:cNvPr>
          <p:cNvSpPr>
            <a:spLocks/>
          </p:cNvSpPr>
          <p:nvPr/>
        </p:nvSpPr>
        <p:spPr bwMode="auto">
          <a:xfrm>
            <a:off x="5602288" y="5330825"/>
            <a:ext cx="261937" cy="492125"/>
          </a:xfrm>
          <a:custGeom>
            <a:avLst/>
            <a:gdLst>
              <a:gd name="T0" fmla="*/ 0 w 165"/>
              <a:gd name="T1" fmla="*/ 2147483646 h 310"/>
              <a:gd name="T2" fmla="*/ 2147483646 w 165"/>
              <a:gd name="T3" fmla="*/ 2147483646 h 310"/>
              <a:gd name="T4" fmla="*/ 2147483646 w 165"/>
              <a:gd name="T5" fmla="*/ 2147483646 h 310"/>
              <a:gd name="T6" fmla="*/ 2147483646 w 165"/>
              <a:gd name="T7" fmla="*/ 0 h 310"/>
              <a:gd name="T8" fmla="*/ 0 w 165"/>
              <a:gd name="T9" fmla="*/ 2147483646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"/>
              <a:gd name="T16" fmla="*/ 0 h 310"/>
              <a:gd name="T17" fmla="*/ 165 w 165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" h="310">
                <a:moveTo>
                  <a:pt x="0" y="303"/>
                </a:moveTo>
                <a:lnTo>
                  <a:pt x="14" y="310"/>
                </a:lnTo>
                <a:lnTo>
                  <a:pt x="165" y="7"/>
                </a:lnTo>
                <a:lnTo>
                  <a:pt x="151" y="0"/>
                </a:lnTo>
                <a:lnTo>
                  <a:pt x="0" y="3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3" name="Freeform 152">
            <a:extLst>
              <a:ext uri="{FF2B5EF4-FFF2-40B4-BE49-F238E27FC236}">
                <a16:creationId xmlns:a16="http://schemas.microsoft.com/office/drawing/2014/main" id="{89B661F3-5617-4F60-BFB2-65DE7248D801}"/>
              </a:ext>
            </a:extLst>
          </p:cNvPr>
          <p:cNvSpPr>
            <a:spLocks/>
          </p:cNvSpPr>
          <p:nvPr/>
        </p:nvSpPr>
        <p:spPr bwMode="auto">
          <a:xfrm>
            <a:off x="5842000" y="5319713"/>
            <a:ext cx="22225" cy="22225"/>
          </a:xfrm>
          <a:custGeom>
            <a:avLst/>
            <a:gdLst>
              <a:gd name="T0" fmla="*/ 2147483646 w 14"/>
              <a:gd name="T1" fmla="*/ 2147483646 h 14"/>
              <a:gd name="T2" fmla="*/ 2147483646 w 14"/>
              <a:gd name="T3" fmla="*/ 0 h 14"/>
              <a:gd name="T4" fmla="*/ 0 w 14"/>
              <a:gd name="T5" fmla="*/ 2147483646 h 14"/>
              <a:gd name="T6" fmla="*/ 0 w 14"/>
              <a:gd name="T7" fmla="*/ 2147483646 h 14"/>
              <a:gd name="T8" fmla="*/ 2147483646 w 14"/>
              <a:gd name="T9" fmla="*/ 2147483646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14" y="7"/>
                </a:moveTo>
                <a:lnTo>
                  <a:pt x="14" y="0"/>
                </a:lnTo>
                <a:lnTo>
                  <a:pt x="0" y="7"/>
                </a:lnTo>
                <a:lnTo>
                  <a:pt x="0" y="14"/>
                </a:lnTo>
                <a:lnTo>
                  <a:pt x="14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4" name="Freeform 153">
            <a:extLst>
              <a:ext uri="{FF2B5EF4-FFF2-40B4-BE49-F238E27FC236}">
                <a16:creationId xmlns:a16="http://schemas.microsoft.com/office/drawing/2014/main" id="{7937A440-5524-4316-9605-ACB07DD948DC}"/>
              </a:ext>
            </a:extLst>
          </p:cNvPr>
          <p:cNvSpPr>
            <a:spLocks/>
          </p:cNvSpPr>
          <p:nvPr/>
        </p:nvSpPr>
        <p:spPr bwMode="auto">
          <a:xfrm>
            <a:off x="6083300" y="5811838"/>
            <a:ext cx="33338" cy="22225"/>
          </a:xfrm>
          <a:custGeom>
            <a:avLst/>
            <a:gdLst>
              <a:gd name="T0" fmla="*/ 2147483646 w 21"/>
              <a:gd name="T1" fmla="*/ 0 h 14"/>
              <a:gd name="T2" fmla="*/ 2147483646 w 21"/>
              <a:gd name="T3" fmla="*/ 2147483646 h 14"/>
              <a:gd name="T4" fmla="*/ 2147483646 w 21"/>
              <a:gd name="T5" fmla="*/ 2147483646 h 14"/>
              <a:gd name="T6" fmla="*/ 0 w 21"/>
              <a:gd name="T7" fmla="*/ 2147483646 h 14"/>
              <a:gd name="T8" fmla="*/ 2147483646 w 21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14"/>
              <a:gd name="T17" fmla="*/ 21 w 21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14">
                <a:moveTo>
                  <a:pt x="14" y="0"/>
                </a:moveTo>
                <a:lnTo>
                  <a:pt x="21" y="7"/>
                </a:lnTo>
                <a:lnTo>
                  <a:pt x="7" y="14"/>
                </a:lnTo>
                <a:lnTo>
                  <a:pt x="0" y="7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5" name="Freeform 154">
            <a:extLst>
              <a:ext uri="{FF2B5EF4-FFF2-40B4-BE49-F238E27FC236}">
                <a16:creationId xmlns:a16="http://schemas.microsoft.com/office/drawing/2014/main" id="{1EE84675-5AC9-4F71-A85E-6F81FAD77F1B}"/>
              </a:ext>
            </a:extLst>
          </p:cNvPr>
          <p:cNvSpPr>
            <a:spLocks/>
          </p:cNvSpPr>
          <p:nvPr/>
        </p:nvSpPr>
        <p:spPr bwMode="auto">
          <a:xfrm>
            <a:off x="5842000" y="5330825"/>
            <a:ext cx="263525" cy="492125"/>
          </a:xfrm>
          <a:custGeom>
            <a:avLst/>
            <a:gdLst>
              <a:gd name="T0" fmla="*/ 2147483646 w 166"/>
              <a:gd name="T1" fmla="*/ 0 h 310"/>
              <a:gd name="T2" fmla="*/ 0 w 166"/>
              <a:gd name="T3" fmla="*/ 2147483646 h 310"/>
              <a:gd name="T4" fmla="*/ 2147483646 w 166"/>
              <a:gd name="T5" fmla="*/ 2147483646 h 310"/>
              <a:gd name="T6" fmla="*/ 2147483646 w 166"/>
              <a:gd name="T7" fmla="*/ 2147483646 h 310"/>
              <a:gd name="T8" fmla="*/ 2147483646 w 166"/>
              <a:gd name="T9" fmla="*/ 0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6"/>
              <a:gd name="T16" fmla="*/ 0 h 310"/>
              <a:gd name="T17" fmla="*/ 166 w 166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6" h="310">
                <a:moveTo>
                  <a:pt x="14" y="0"/>
                </a:moveTo>
                <a:lnTo>
                  <a:pt x="0" y="7"/>
                </a:lnTo>
                <a:lnTo>
                  <a:pt x="152" y="310"/>
                </a:lnTo>
                <a:lnTo>
                  <a:pt x="166" y="303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6" name="Rectangle 155">
            <a:extLst>
              <a:ext uri="{FF2B5EF4-FFF2-40B4-BE49-F238E27FC236}">
                <a16:creationId xmlns:a16="http://schemas.microsoft.com/office/drawing/2014/main" id="{A4C0F37E-3618-4017-B783-D14B0DFD0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0" y="5691188"/>
            <a:ext cx="241300" cy="24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17" name="Rectangle 156">
            <a:extLst>
              <a:ext uri="{FF2B5EF4-FFF2-40B4-BE49-F238E27FC236}">
                <a16:creationId xmlns:a16="http://schemas.microsoft.com/office/drawing/2014/main" id="{D5214049-6C6F-479F-9F62-C6B5C4275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2750" y="5691188"/>
            <a:ext cx="239713" cy="2413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18" name="Rectangle 157">
            <a:extLst>
              <a:ext uri="{FF2B5EF4-FFF2-40B4-BE49-F238E27FC236}">
                <a16:creationId xmlns:a16="http://schemas.microsoft.com/office/drawing/2014/main" id="{3B8933F1-B62A-4DB8-8312-8552EB9FC3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763" y="5691188"/>
            <a:ext cx="241300" cy="24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19" name="Rectangle 158">
            <a:extLst>
              <a:ext uri="{FF2B5EF4-FFF2-40B4-BE49-F238E27FC236}">
                <a16:creationId xmlns:a16="http://schemas.microsoft.com/office/drawing/2014/main" id="{4ACC0909-830D-4403-9801-5D9C1A583D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3763" y="5691188"/>
            <a:ext cx="239712" cy="2413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20" name="Oval 159">
            <a:extLst>
              <a:ext uri="{FF2B5EF4-FFF2-40B4-BE49-F238E27FC236}">
                <a16:creationId xmlns:a16="http://schemas.microsoft.com/office/drawing/2014/main" id="{B4FF100B-8C6A-4AC1-B50F-B3116FE05D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88" y="5156200"/>
            <a:ext cx="350837" cy="3492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21" name="Oval 160">
            <a:extLst>
              <a:ext uri="{FF2B5EF4-FFF2-40B4-BE49-F238E27FC236}">
                <a16:creationId xmlns:a16="http://schemas.microsoft.com/office/drawing/2014/main" id="{816573A5-A0B6-484F-8BFD-405286A7B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8488" y="5156200"/>
            <a:ext cx="349250" cy="349250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22" name="Rectangle 161">
            <a:extLst>
              <a:ext uri="{FF2B5EF4-FFF2-40B4-BE49-F238E27FC236}">
                <a16:creationId xmlns:a16="http://schemas.microsoft.com/office/drawing/2014/main" id="{DF5CE08A-0624-40EB-82FA-7490A7357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688" y="5254625"/>
            <a:ext cx="2952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48</a:t>
            </a:r>
            <a:endParaRPr lang="en-US" altLang="en-US" sz="2400"/>
          </a:p>
        </p:txBody>
      </p:sp>
      <p:sp>
        <p:nvSpPr>
          <p:cNvPr id="11423" name="Rectangle 162">
            <a:extLst>
              <a:ext uri="{FF2B5EF4-FFF2-40B4-BE49-F238E27FC236}">
                <a16:creationId xmlns:a16="http://schemas.microsoft.com/office/drawing/2014/main" id="{D5A12451-8812-4163-B9B1-9776E491FF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9713" y="4729163"/>
            <a:ext cx="239712" cy="24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24" name="Rectangle 163">
            <a:extLst>
              <a:ext uri="{FF2B5EF4-FFF2-40B4-BE49-F238E27FC236}">
                <a16:creationId xmlns:a16="http://schemas.microsoft.com/office/drawing/2014/main" id="{0A824084-B03F-4185-9CCF-FFBCC1CBC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9713" y="4729163"/>
            <a:ext cx="239712" cy="239712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25" name="Rectangle 164">
            <a:extLst>
              <a:ext uri="{FF2B5EF4-FFF2-40B4-BE49-F238E27FC236}">
                <a16:creationId xmlns:a16="http://schemas.microsoft.com/office/drawing/2014/main" id="{EED10D83-68FC-43F4-84A5-0ADC5E634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5221288"/>
            <a:ext cx="239713" cy="23971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26" name="Rectangle 165">
            <a:extLst>
              <a:ext uri="{FF2B5EF4-FFF2-40B4-BE49-F238E27FC236}">
                <a16:creationId xmlns:a16="http://schemas.microsoft.com/office/drawing/2014/main" id="{42ED536B-E98B-48AD-B688-86130D78FA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1900" y="5221288"/>
            <a:ext cx="239713" cy="239712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27" name="Oval 166">
            <a:extLst>
              <a:ext uri="{FF2B5EF4-FFF2-40B4-BE49-F238E27FC236}">
                <a16:creationId xmlns:a16="http://schemas.microsoft.com/office/drawing/2014/main" id="{3A50EC9D-A047-4DD9-BDD4-46A7DF404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663" y="4192588"/>
            <a:ext cx="360362" cy="3619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28" name="Oval 167">
            <a:extLst>
              <a:ext uri="{FF2B5EF4-FFF2-40B4-BE49-F238E27FC236}">
                <a16:creationId xmlns:a16="http://schemas.microsoft.com/office/drawing/2014/main" id="{5E24F6F7-9A3B-4C6B-9DA0-BCD99605C2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663" y="4194175"/>
            <a:ext cx="360362" cy="360363"/>
          </a:xfrm>
          <a:prstGeom prst="ellipse">
            <a:avLst/>
          </a:prstGeom>
          <a:noFill/>
          <a:ln w="222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29" name="Rectangle 168">
            <a:extLst>
              <a:ext uri="{FF2B5EF4-FFF2-40B4-BE49-F238E27FC236}">
                <a16:creationId xmlns:a16="http://schemas.microsoft.com/office/drawing/2014/main" id="{EA87A758-3292-4140-9410-AA9CD1CB54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975" y="4292600"/>
            <a:ext cx="2952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FF0000"/>
                </a:solidFill>
                <a:latin typeface="Times" panose="02020603050405020304" pitchFamily="18" charset="0"/>
              </a:rPr>
              <a:t>62</a:t>
            </a:r>
            <a:endParaRPr lang="en-US" altLang="en-US" sz="2400"/>
          </a:p>
        </p:txBody>
      </p:sp>
      <p:sp>
        <p:nvSpPr>
          <p:cNvPr id="11430" name="Rectangle 169">
            <a:extLst>
              <a:ext uri="{FF2B5EF4-FFF2-40B4-BE49-F238E27FC236}">
                <a16:creationId xmlns:a16="http://schemas.microsoft.com/office/drawing/2014/main" id="{998E9EA1-C0A6-4C2F-930D-C7E7E9D2C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038600"/>
            <a:ext cx="1968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2</a:t>
            </a:r>
            <a:endParaRPr lang="en-US" altLang="en-US" sz="2400"/>
          </a:p>
        </p:txBody>
      </p:sp>
      <p:sp>
        <p:nvSpPr>
          <p:cNvPr id="11431" name="Rectangle 170">
            <a:extLst>
              <a:ext uri="{FF2B5EF4-FFF2-40B4-BE49-F238E27FC236}">
                <a16:creationId xmlns:a16="http://schemas.microsoft.com/office/drawing/2014/main" id="{2B3FDEE1-7B50-47B6-A916-033BF396A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288" y="3646488"/>
            <a:ext cx="1968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4</a:t>
            </a:r>
            <a:endParaRPr lang="en-US" altLang="en-US" sz="2400"/>
          </a:p>
        </p:txBody>
      </p:sp>
      <p:sp>
        <p:nvSpPr>
          <p:cNvPr id="11432" name="Rectangle 171">
            <a:extLst>
              <a:ext uri="{FF2B5EF4-FFF2-40B4-BE49-F238E27FC236}">
                <a16:creationId xmlns:a16="http://schemas.microsoft.com/office/drawing/2014/main" id="{844C0C4F-B08F-4BA4-8196-D022966D4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65713" y="4576763"/>
            <a:ext cx="1968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1</a:t>
            </a:r>
            <a:endParaRPr lang="en-US" altLang="en-US" sz="2400"/>
          </a:p>
        </p:txBody>
      </p:sp>
      <p:sp>
        <p:nvSpPr>
          <p:cNvPr id="11433" name="Rectangle 172">
            <a:extLst>
              <a:ext uri="{FF2B5EF4-FFF2-40B4-BE49-F238E27FC236}">
                <a16:creationId xmlns:a16="http://schemas.microsoft.com/office/drawing/2014/main" id="{AD9B29F8-DD16-4B84-97B6-4E03F66B72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2288" y="4937125"/>
            <a:ext cx="1968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1</a:t>
            </a:r>
            <a:endParaRPr lang="en-US" altLang="en-US" sz="2400"/>
          </a:p>
        </p:txBody>
      </p:sp>
      <p:sp>
        <p:nvSpPr>
          <p:cNvPr id="11434" name="Rectangle 173">
            <a:extLst>
              <a:ext uri="{FF2B5EF4-FFF2-40B4-BE49-F238E27FC236}">
                <a16:creationId xmlns:a16="http://schemas.microsoft.com/office/drawing/2014/main" id="{89A25445-F39A-4170-B903-4E6319AA6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9963" y="4565650"/>
            <a:ext cx="1968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FF0000"/>
                </a:solidFill>
                <a:latin typeface="Times" panose="02020603050405020304" pitchFamily="18" charset="0"/>
              </a:rPr>
              <a:t>2</a:t>
            </a:r>
            <a:endParaRPr lang="en-US" altLang="en-US" sz="2400"/>
          </a:p>
        </p:txBody>
      </p:sp>
      <p:sp>
        <p:nvSpPr>
          <p:cNvPr id="11435" name="Rectangle 174">
            <a:extLst>
              <a:ext uri="{FF2B5EF4-FFF2-40B4-BE49-F238E27FC236}">
                <a16:creationId xmlns:a16="http://schemas.microsoft.com/office/drawing/2014/main" id="{5B8E8384-610E-494D-B553-EB5C077E0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113" y="4619625"/>
            <a:ext cx="1968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FF0000"/>
                </a:solidFill>
                <a:latin typeface="Times" panose="02020603050405020304" pitchFamily="18" charset="0"/>
              </a:rPr>
              <a:t>2</a:t>
            </a:r>
            <a:endParaRPr lang="en-US" altLang="en-US" sz="2400"/>
          </a:p>
        </p:txBody>
      </p:sp>
      <p:sp>
        <p:nvSpPr>
          <p:cNvPr id="11436" name="Rectangle 175">
            <a:extLst>
              <a:ext uri="{FF2B5EF4-FFF2-40B4-BE49-F238E27FC236}">
                <a16:creationId xmlns:a16="http://schemas.microsoft.com/office/drawing/2014/main" id="{D779E476-496D-4212-AC10-3AEE47623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25" y="4040188"/>
            <a:ext cx="1968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FF0000"/>
                </a:solidFill>
                <a:latin typeface="Times" panose="02020603050405020304" pitchFamily="18" charset="0"/>
              </a:rPr>
              <a:t>3</a:t>
            </a:r>
            <a:endParaRPr lang="en-US" altLang="en-US" sz="2400"/>
          </a:p>
        </p:txBody>
      </p:sp>
      <p:sp>
        <p:nvSpPr>
          <p:cNvPr id="11437" name="Rectangle 176">
            <a:extLst>
              <a:ext uri="{FF2B5EF4-FFF2-40B4-BE49-F238E27FC236}">
                <a16:creationId xmlns:a16="http://schemas.microsoft.com/office/drawing/2014/main" id="{972D00DB-583C-462C-8D08-6A4705DDB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4100" y="4992688"/>
            <a:ext cx="1968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1</a:t>
            </a:r>
            <a:endParaRPr lang="en-US" altLang="en-US" sz="2400"/>
          </a:p>
        </p:txBody>
      </p:sp>
      <p:sp>
        <p:nvSpPr>
          <p:cNvPr id="11438" name="Freeform 177">
            <a:extLst>
              <a:ext uri="{FF2B5EF4-FFF2-40B4-BE49-F238E27FC236}">
                <a16:creationId xmlns:a16="http://schemas.microsoft.com/office/drawing/2014/main" id="{01080ECF-E204-4BD2-B319-418063913F82}"/>
              </a:ext>
            </a:extLst>
          </p:cNvPr>
          <p:cNvSpPr>
            <a:spLocks/>
          </p:cNvSpPr>
          <p:nvPr/>
        </p:nvSpPr>
        <p:spPr bwMode="auto">
          <a:xfrm>
            <a:off x="6553200" y="5800725"/>
            <a:ext cx="22225" cy="22225"/>
          </a:xfrm>
          <a:custGeom>
            <a:avLst/>
            <a:gdLst>
              <a:gd name="T0" fmla="*/ 0 w 14"/>
              <a:gd name="T1" fmla="*/ 0 h 14"/>
              <a:gd name="T2" fmla="*/ 0 w 14"/>
              <a:gd name="T3" fmla="*/ 2147483646 h 14"/>
              <a:gd name="T4" fmla="*/ 2147483646 w 14"/>
              <a:gd name="T5" fmla="*/ 2147483646 h 14"/>
              <a:gd name="T6" fmla="*/ 2147483646 w 14"/>
              <a:gd name="T7" fmla="*/ 2147483646 h 14"/>
              <a:gd name="T8" fmla="*/ 0 w 14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"/>
              <a:gd name="T16" fmla="*/ 0 h 14"/>
              <a:gd name="T17" fmla="*/ 14 w 14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" h="14">
                <a:moveTo>
                  <a:pt x="0" y="0"/>
                </a:moveTo>
                <a:lnTo>
                  <a:pt x="0" y="7"/>
                </a:lnTo>
                <a:lnTo>
                  <a:pt x="14" y="14"/>
                </a:lnTo>
                <a:lnTo>
                  <a:pt x="14" y="7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39" name="Freeform 178">
            <a:extLst>
              <a:ext uri="{FF2B5EF4-FFF2-40B4-BE49-F238E27FC236}">
                <a16:creationId xmlns:a16="http://schemas.microsoft.com/office/drawing/2014/main" id="{CEFD8FCC-8DF0-4194-86CF-AD1B90328ABA}"/>
              </a:ext>
            </a:extLst>
          </p:cNvPr>
          <p:cNvSpPr>
            <a:spLocks/>
          </p:cNvSpPr>
          <p:nvPr/>
        </p:nvSpPr>
        <p:spPr bwMode="auto">
          <a:xfrm>
            <a:off x="6794500" y="5308600"/>
            <a:ext cx="31750" cy="22225"/>
          </a:xfrm>
          <a:custGeom>
            <a:avLst/>
            <a:gdLst>
              <a:gd name="T0" fmla="*/ 0 w 20"/>
              <a:gd name="T1" fmla="*/ 2147483646 h 14"/>
              <a:gd name="T2" fmla="*/ 2147483646 w 20"/>
              <a:gd name="T3" fmla="*/ 0 h 14"/>
              <a:gd name="T4" fmla="*/ 2147483646 w 20"/>
              <a:gd name="T5" fmla="*/ 2147483646 h 14"/>
              <a:gd name="T6" fmla="*/ 2147483646 w 20"/>
              <a:gd name="T7" fmla="*/ 2147483646 h 14"/>
              <a:gd name="T8" fmla="*/ 0 w 20"/>
              <a:gd name="T9" fmla="*/ 2147483646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0"/>
              <a:gd name="T16" fmla="*/ 0 h 14"/>
              <a:gd name="T17" fmla="*/ 20 w 20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0" h="14">
                <a:moveTo>
                  <a:pt x="0" y="7"/>
                </a:moveTo>
                <a:lnTo>
                  <a:pt x="7" y="0"/>
                </a:lnTo>
                <a:lnTo>
                  <a:pt x="20" y="7"/>
                </a:lnTo>
                <a:lnTo>
                  <a:pt x="13" y="14"/>
                </a:lnTo>
                <a:lnTo>
                  <a:pt x="0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40" name="Freeform 179">
            <a:extLst>
              <a:ext uri="{FF2B5EF4-FFF2-40B4-BE49-F238E27FC236}">
                <a16:creationId xmlns:a16="http://schemas.microsoft.com/office/drawing/2014/main" id="{D0681FBD-EDE7-476B-94B4-3FED5D9B7F1E}"/>
              </a:ext>
            </a:extLst>
          </p:cNvPr>
          <p:cNvSpPr>
            <a:spLocks/>
          </p:cNvSpPr>
          <p:nvPr/>
        </p:nvSpPr>
        <p:spPr bwMode="auto">
          <a:xfrm>
            <a:off x="6553200" y="5319713"/>
            <a:ext cx="261938" cy="492125"/>
          </a:xfrm>
          <a:custGeom>
            <a:avLst/>
            <a:gdLst>
              <a:gd name="T0" fmla="*/ 0 w 165"/>
              <a:gd name="T1" fmla="*/ 2147483646 h 310"/>
              <a:gd name="T2" fmla="*/ 2147483646 w 165"/>
              <a:gd name="T3" fmla="*/ 2147483646 h 310"/>
              <a:gd name="T4" fmla="*/ 2147483646 w 165"/>
              <a:gd name="T5" fmla="*/ 2147483646 h 310"/>
              <a:gd name="T6" fmla="*/ 2147483646 w 165"/>
              <a:gd name="T7" fmla="*/ 0 h 310"/>
              <a:gd name="T8" fmla="*/ 0 w 165"/>
              <a:gd name="T9" fmla="*/ 2147483646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"/>
              <a:gd name="T16" fmla="*/ 0 h 310"/>
              <a:gd name="T17" fmla="*/ 165 w 165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" h="310">
                <a:moveTo>
                  <a:pt x="0" y="303"/>
                </a:moveTo>
                <a:lnTo>
                  <a:pt x="14" y="310"/>
                </a:lnTo>
                <a:lnTo>
                  <a:pt x="165" y="7"/>
                </a:lnTo>
                <a:lnTo>
                  <a:pt x="152" y="0"/>
                </a:lnTo>
                <a:lnTo>
                  <a:pt x="0" y="30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41" name="Freeform 180">
            <a:extLst>
              <a:ext uri="{FF2B5EF4-FFF2-40B4-BE49-F238E27FC236}">
                <a16:creationId xmlns:a16="http://schemas.microsoft.com/office/drawing/2014/main" id="{916A3EFB-B19C-43E0-8BBC-7F0DDBAA5261}"/>
              </a:ext>
            </a:extLst>
          </p:cNvPr>
          <p:cNvSpPr>
            <a:spLocks/>
          </p:cNvSpPr>
          <p:nvPr/>
        </p:nvSpPr>
        <p:spPr bwMode="auto">
          <a:xfrm>
            <a:off x="6794500" y="5308600"/>
            <a:ext cx="20638" cy="22225"/>
          </a:xfrm>
          <a:custGeom>
            <a:avLst/>
            <a:gdLst>
              <a:gd name="T0" fmla="*/ 2147483646 w 13"/>
              <a:gd name="T1" fmla="*/ 2147483646 h 14"/>
              <a:gd name="T2" fmla="*/ 2147483646 w 13"/>
              <a:gd name="T3" fmla="*/ 0 h 14"/>
              <a:gd name="T4" fmla="*/ 0 w 13"/>
              <a:gd name="T5" fmla="*/ 2147483646 h 14"/>
              <a:gd name="T6" fmla="*/ 0 w 13"/>
              <a:gd name="T7" fmla="*/ 2147483646 h 14"/>
              <a:gd name="T8" fmla="*/ 2147483646 w 13"/>
              <a:gd name="T9" fmla="*/ 2147483646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"/>
              <a:gd name="T16" fmla="*/ 0 h 14"/>
              <a:gd name="T17" fmla="*/ 13 w 13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" h="14">
                <a:moveTo>
                  <a:pt x="13" y="7"/>
                </a:moveTo>
                <a:lnTo>
                  <a:pt x="13" y="0"/>
                </a:lnTo>
                <a:lnTo>
                  <a:pt x="0" y="7"/>
                </a:lnTo>
                <a:lnTo>
                  <a:pt x="0" y="14"/>
                </a:lnTo>
                <a:lnTo>
                  <a:pt x="13" y="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42" name="Freeform 181">
            <a:extLst>
              <a:ext uri="{FF2B5EF4-FFF2-40B4-BE49-F238E27FC236}">
                <a16:creationId xmlns:a16="http://schemas.microsoft.com/office/drawing/2014/main" id="{185C6431-3858-448E-881B-1CF1319F89A4}"/>
              </a:ext>
            </a:extLst>
          </p:cNvPr>
          <p:cNvSpPr>
            <a:spLocks/>
          </p:cNvSpPr>
          <p:nvPr/>
        </p:nvSpPr>
        <p:spPr bwMode="auto">
          <a:xfrm>
            <a:off x="7023100" y="5800725"/>
            <a:ext cx="33338" cy="22225"/>
          </a:xfrm>
          <a:custGeom>
            <a:avLst/>
            <a:gdLst>
              <a:gd name="T0" fmla="*/ 2147483646 w 21"/>
              <a:gd name="T1" fmla="*/ 0 h 14"/>
              <a:gd name="T2" fmla="*/ 2147483646 w 21"/>
              <a:gd name="T3" fmla="*/ 2147483646 h 14"/>
              <a:gd name="T4" fmla="*/ 2147483646 w 21"/>
              <a:gd name="T5" fmla="*/ 2147483646 h 14"/>
              <a:gd name="T6" fmla="*/ 0 w 21"/>
              <a:gd name="T7" fmla="*/ 2147483646 h 14"/>
              <a:gd name="T8" fmla="*/ 2147483646 w 21"/>
              <a:gd name="T9" fmla="*/ 0 h 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"/>
              <a:gd name="T16" fmla="*/ 0 h 14"/>
              <a:gd name="T17" fmla="*/ 21 w 21"/>
              <a:gd name="T18" fmla="*/ 14 h 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" h="14">
                <a:moveTo>
                  <a:pt x="14" y="0"/>
                </a:moveTo>
                <a:lnTo>
                  <a:pt x="21" y="7"/>
                </a:lnTo>
                <a:lnTo>
                  <a:pt x="7" y="14"/>
                </a:lnTo>
                <a:lnTo>
                  <a:pt x="0" y="7"/>
                </a:lnTo>
                <a:lnTo>
                  <a:pt x="14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43" name="Freeform 182">
            <a:extLst>
              <a:ext uri="{FF2B5EF4-FFF2-40B4-BE49-F238E27FC236}">
                <a16:creationId xmlns:a16="http://schemas.microsoft.com/office/drawing/2014/main" id="{D75DAC28-5E08-41CB-AAEB-9D2290FF1A22}"/>
              </a:ext>
            </a:extLst>
          </p:cNvPr>
          <p:cNvSpPr>
            <a:spLocks/>
          </p:cNvSpPr>
          <p:nvPr/>
        </p:nvSpPr>
        <p:spPr bwMode="auto">
          <a:xfrm>
            <a:off x="6794500" y="5319713"/>
            <a:ext cx="250825" cy="492125"/>
          </a:xfrm>
          <a:custGeom>
            <a:avLst/>
            <a:gdLst>
              <a:gd name="T0" fmla="*/ 2147483646 w 158"/>
              <a:gd name="T1" fmla="*/ 0 h 310"/>
              <a:gd name="T2" fmla="*/ 0 w 158"/>
              <a:gd name="T3" fmla="*/ 2147483646 h 310"/>
              <a:gd name="T4" fmla="*/ 2147483646 w 158"/>
              <a:gd name="T5" fmla="*/ 2147483646 h 310"/>
              <a:gd name="T6" fmla="*/ 2147483646 w 158"/>
              <a:gd name="T7" fmla="*/ 2147483646 h 310"/>
              <a:gd name="T8" fmla="*/ 2147483646 w 158"/>
              <a:gd name="T9" fmla="*/ 0 h 3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58"/>
              <a:gd name="T16" fmla="*/ 0 h 310"/>
              <a:gd name="T17" fmla="*/ 158 w 158"/>
              <a:gd name="T18" fmla="*/ 310 h 31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58" h="310">
                <a:moveTo>
                  <a:pt x="13" y="0"/>
                </a:moveTo>
                <a:lnTo>
                  <a:pt x="0" y="7"/>
                </a:lnTo>
                <a:lnTo>
                  <a:pt x="144" y="310"/>
                </a:lnTo>
                <a:lnTo>
                  <a:pt x="158" y="303"/>
                </a:lnTo>
                <a:lnTo>
                  <a:pt x="13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44" name="Rectangle 183">
            <a:extLst>
              <a:ext uri="{FF2B5EF4-FFF2-40B4-BE49-F238E27FC236}">
                <a16:creationId xmlns:a16="http://schemas.microsoft.com/office/drawing/2014/main" id="{E5407CB1-96FF-41FC-8209-EDB23C96FA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5680075"/>
            <a:ext cx="241300" cy="24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45" name="Rectangle 184">
            <a:extLst>
              <a:ext uri="{FF2B5EF4-FFF2-40B4-BE49-F238E27FC236}">
                <a16:creationId xmlns:a16="http://schemas.microsoft.com/office/drawing/2014/main" id="{C8F7F353-4BE7-45B7-A027-B1C3457F2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5680075"/>
            <a:ext cx="241300" cy="2413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46" name="Rectangle 185">
            <a:extLst>
              <a:ext uri="{FF2B5EF4-FFF2-40B4-BE49-F238E27FC236}">
                <a16:creationId xmlns:a16="http://schemas.microsoft.com/office/drawing/2014/main" id="{60CC927F-9567-4EFA-9202-983B04A578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4675" y="5680075"/>
            <a:ext cx="241300" cy="2413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47" name="Rectangle 186">
            <a:extLst>
              <a:ext uri="{FF2B5EF4-FFF2-40B4-BE49-F238E27FC236}">
                <a16:creationId xmlns:a16="http://schemas.microsoft.com/office/drawing/2014/main" id="{5212ED06-D301-4586-9F24-1CF670057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4675" y="5680075"/>
            <a:ext cx="241300" cy="241300"/>
          </a:xfrm>
          <a:prstGeom prst="rect">
            <a:avLst/>
          </a:prstGeom>
          <a:noFill/>
          <a:ln w="222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48" name="Oval 187">
            <a:extLst>
              <a:ext uri="{FF2B5EF4-FFF2-40B4-BE49-F238E27FC236}">
                <a16:creationId xmlns:a16="http://schemas.microsoft.com/office/drawing/2014/main" id="{D95F9864-9D89-4789-BA65-F8136DF78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8288" y="5145088"/>
            <a:ext cx="361950" cy="36036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49" name="Oval 188">
            <a:extLst>
              <a:ext uri="{FF2B5EF4-FFF2-40B4-BE49-F238E27FC236}">
                <a16:creationId xmlns:a16="http://schemas.microsoft.com/office/drawing/2014/main" id="{FB510770-8D20-4FC8-BDA2-1EDC3CA22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9875" y="5145088"/>
            <a:ext cx="360363" cy="360362"/>
          </a:xfrm>
          <a:prstGeom prst="ellipse">
            <a:avLst/>
          </a:prstGeom>
          <a:noFill/>
          <a:ln w="222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1450" name="Rectangle 189">
            <a:extLst>
              <a:ext uri="{FF2B5EF4-FFF2-40B4-BE49-F238E27FC236}">
                <a16:creationId xmlns:a16="http://schemas.microsoft.com/office/drawing/2014/main" id="{BE50D98F-36D6-4C60-89F6-8FBDE5852D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188" y="5243513"/>
            <a:ext cx="295275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54</a:t>
            </a:r>
            <a:endParaRPr lang="en-US" altLang="en-US" sz="2400"/>
          </a:p>
        </p:txBody>
      </p:sp>
      <p:sp>
        <p:nvSpPr>
          <p:cNvPr id="11451" name="Rectangle 190">
            <a:extLst>
              <a:ext uri="{FF2B5EF4-FFF2-40B4-BE49-F238E27FC236}">
                <a16:creationId xmlns:a16="http://schemas.microsoft.com/office/drawing/2014/main" id="{A1BDB7C3-E45E-499B-B262-7C4E63621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9125" y="4981575"/>
            <a:ext cx="196850" cy="25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500">
                <a:solidFill>
                  <a:srgbClr val="000000"/>
                </a:solidFill>
                <a:latin typeface="Times" panose="02020603050405020304" pitchFamily="18" charset="0"/>
              </a:rPr>
              <a:t>1</a:t>
            </a:r>
            <a:endParaRPr lang="en-US" altLang="en-US" sz="2400"/>
          </a:p>
        </p:txBody>
      </p:sp>
      <p:sp>
        <p:nvSpPr>
          <p:cNvPr id="11452" name="Rectangle 191">
            <a:extLst>
              <a:ext uri="{FF2B5EF4-FFF2-40B4-BE49-F238E27FC236}">
                <a16:creationId xmlns:a16="http://schemas.microsoft.com/office/drawing/2014/main" id="{67C71669-D84F-46A8-80B8-9AA075912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0" y="6161088"/>
            <a:ext cx="2508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 i="1">
                <a:solidFill>
                  <a:srgbClr val="000000"/>
                </a:solidFill>
                <a:latin typeface="Times" panose="02020603050405020304" pitchFamily="18" charset="0"/>
              </a:rPr>
              <a:t>T</a:t>
            </a:r>
            <a:endParaRPr lang="en-US" altLang="en-US" sz="2400"/>
          </a:p>
        </p:txBody>
      </p:sp>
      <p:sp>
        <p:nvSpPr>
          <p:cNvPr id="11453" name="Rectangle 192">
            <a:extLst>
              <a:ext uri="{FF2B5EF4-FFF2-40B4-BE49-F238E27FC236}">
                <a16:creationId xmlns:a16="http://schemas.microsoft.com/office/drawing/2014/main" id="{92D6D467-5C55-4045-B4FE-1B45523A7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6249988"/>
            <a:ext cx="2190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0</a:t>
            </a:r>
            <a:endParaRPr lang="en-US" altLang="en-US" sz="2400"/>
          </a:p>
        </p:txBody>
      </p:sp>
      <p:grpSp>
        <p:nvGrpSpPr>
          <p:cNvPr id="11454" name="Group 203">
            <a:extLst>
              <a:ext uri="{FF2B5EF4-FFF2-40B4-BE49-F238E27FC236}">
                <a16:creationId xmlns:a16="http://schemas.microsoft.com/office/drawing/2014/main" id="{05910D13-CAB8-4AD4-B5B4-522CDDB2DC8B}"/>
              </a:ext>
            </a:extLst>
          </p:cNvPr>
          <p:cNvGrpSpPr>
            <a:grpSpLocks/>
          </p:cNvGrpSpPr>
          <p:nvPr/>
        </p:nvGrpSpPr>
        <p:grpSpPr bwMode="auto">
          <a:xfrm>
            <a:off x="6761163" y="6161088"/>
            <a:ext cx="361950" cy="361950"/>
            <a:chOff x="4259" y="3881"/>
            <a:chExt cx="228" cy="228"/>
          </a:xfrm>
        </p:grpSpPr>
        <p:sp>
          <p:nvSpPr>
            <p:cNvPr id="11664" name="Rectangle 193">
              <a:extLst>
                <a:ext uri="{FF2B5EF4-FFF2-40B4-BE49-F238E27FC236}">
                  <a16:creationId xmlns:a16="http://schemas.microsoft.com/office/drawing/2014/main" id="{B92CDDC9-4E31-45E2-AA91-D1C9AC3FDE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9" y="3881"/>
              <a:ext cx="158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900" i="1">
                  <a:solidFill>
                    <a:srgbClr val="000000"/>
                  </a:solidFill>
                  <a:latin typeface="Times" panose="02020603050405020304" pitchFamily="18" charset="0"/>
                </a:rPr>
                <a:t>T</a:t>
              </a:r>
              <a:endParaRPr lang="en-US" altLang="en-US" sz="2400"/>
            </a:p>
          </p:txBody>
        </p:sp>
        <p:sp>
          <p:nvSpPr>
            <p:cNvPr id="11665" name="Rectangle 194">
              <a:extLst>
                <a:ext uri="{FF2B5EF4-FFF2-40B4-BE49-F238E27FC236}">
                  <a16:creationId xmlns:a16="http://schemas.microsoft.com/office/drawing/2014/main" id="{99067A7E-1171-4AD6-A3EC-E1AE8B313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9" y="3937"/>
              <a:ext cx="138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Times" panose="02020603050405020304" pitchFamily="18" charset="0"/>
                </a:rPr>
                <a:t>1</a:t>
              </a:r>
              <a:endParaRPr lang="en-US" altLang="en-US" sz="2400"/>
            </a:p>
          </p:txBody>
        </p:sp>
      </p:grpSp>
      <p:sp>
        <p:nvSpPr>
          <p:cNvPr id="11455" name="Rectangle 195">
            <a:extLst>
              <a:ext uri="{FF2B5EF4-FFF2-40B4-BE49-F238E27FC236}">
                <a16:creationId xmlns:a16="http://schemas.microsoft.com/office/drawing/2014/main" id="{BFDCBBAE-FCB5-4C14-9615-F6087F590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3650" y="5626100"/>
            <a:ext cx="2508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 i="1">
                <a:solidFill>
                  <a:srgbClr val="000000"/>
                </a:solidFill>
                <a:latin typeface="Times" panose="02020603050405020304" pitchFamily="18" charset="0"/>
              </a:rPr>
              <a:t>T</a:t>
            </a:r>
            <a:endParaRPr lang="en-US" altLang="en-US" sz="2400"/>
          </a:p>
        </p:txBody>
      </p:sp>
      <p:sp>
        <p:nvSpPr>
          <p:cNvPr id="11456" name="Rectangle 196">
            <a:extLst>
              <a:ext uri="{FF2B5EF4-FFF2-40B4-BE49-F238E27FC236}">
                <a16:creationId xmlns:a16="http://schemas.microsoft.com/office/drawing/2014/main" id="{6086BCB1-D256-4ECA-9537-8BEB6F152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525" y="5713413"/>
            <a:ext cx="2190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2</a:t>
            </a:r>
            <a:endParaRPr lang="en-US" altLang="en-US" sz="2400"/>
          </a:p>
        </p:txBody>
      </p:sp>
      <p:sp>
        <p:nvSpPr>
          <p:cNvPr id="11457" name="Rectangle 197">
            <a:extLst>
              <a:ext uri="{FF2B5EF4-FFF2-40B4-BE49-F238E27FC236}">
                <a16:creationId xmlns:a16="http://schemas.microsoft.com/office/drawing/2014/main" id="{D9FD0C86-7C66-4A0F-B43C-FE2F43D13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3738" y="6161088"/>
            <a:ext cx="25082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 i="1">
                <a:solidFill>
                  <a:srgbClr val="000000"/>
                </a:solidFill>
                <a:latin typeface="Times" panose="02020603050405020304" pitchFamily="18" charset="0"/>
              </a:rPr>
              <a:t>T</a:t>
            </a:r>
            <a:endParaRPr lang="en-US" altLang="en-US" sz="2400"/>
          </a:p>
        </p:txBody>
      </p:sp>
      <p:sp>
        <p:nvSpPr>
          <p:cNvPr id="11458" name="Rectangle 198">
            <a:extLst>
              <a:ext uri="{FF2B5EF4-FFF2-40B4-BE49-F238E27FC236}">
                <a16:creationId xmlns:a16="http://schemas.microsoft.com/office/drawing/2014/main" id="{DC74BE00-86F1-4F3A-976F-B1AF5516B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5500" y="6249988"/>
            <a:ext cx="219075" cy="27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solidFill>
                  <a:srgbClr val="000000"/>
                </a:solidFill>
                <a:latin typeface="Times" panose="02020603050405020304" pitchFamily="18" charset="0"/>
              </a:rPr>
              <a:t>3</a:t>
            </a:r>
            <a:endParaRPr lang="en-US" altLang="en-US" sz="2400"/>
          </a:p>
        </p:txBody>
      </p:sp>
      <p:sp>
        <p:nvSpPr>
          <p:cNvPr id="11459" name="Rectangle 199">
            <a:extLst>
              <a:ext uri="{FF2B5EF4-FFF2-40B4-BE49-F238E27FC236}">
                <a16:creationId xmlns:a16="http://schemas.microsoft.com/office/drawing/2014/main" id="{B54E8184-E846-4603-8EEE-622F39445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5" y="3975100"/>
            <a:ext cx="3952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 i="1">
                <a:solidFill>
                  <a:srgbClr val="FF0000"/>
                </a:solidFill>
                <a:latin typeface="Times" panose="02020603050405020304" pitchFamily="18" charset="0"/>
              </a:rPr>
              <a:t>x=b</a:t>
            </a:r>
            <a:endParaRPr lang="en-US" altLang="en-US" sz="2400"/>
          </a:p>
        </p:txBody>
      </p:sp>
      <p:sp>
        <p:nvSpPr>
          <p:cNvPr id="11460" name="Rectangle 200">
            <a:extLst>
              <a:ext uri="{FF2B5EF4-FFF2-40B4-BE49-F238E27FC236}">
                <a16:creationId xmlns:a16="http://schemas.microsoft.com/office/drawing/2014/main" id="{F4A7C7DB-DD4C-49C6-B933-521C685EF0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5700" y="4356100"/>
            <a:ext cx="3937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 i="1">
                <a:solidFill>
                  <a:srgbClr val="FF0000"/>
                </a:solidFill>
                <a:latin typeface="Times" panose="02020603050405020304" pitchFamily="18" charset="0"/>
              </a:rPr>
              <a:t>y=a</a:t>
            </a:r>
            <a:endParaRPr lang="en-US" altLang="en-US" sz="2400"/>
          </a:p>
        </p:txBody>
      </p:sp>
      <p:sp>
        <p:nvSpPr>
          <p:cNvPr id="11461" name="Rectangle 201">
            <a:extLst>
              <a:ext uri="{FF2B5EF4-FFF2-40B4-BE49-F238E27FC236}">
                <a16:creationId xmlns:a16="http://schemas.microsoft.com/office/drawing/2014/main" id="{D857B725-9E39-4EBE-AE7B-033C07527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225" y="4346575"/>
            <a:ext cx="3683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900" i="1">
                <a:solidFill>
                  <a:srgbClr val="FF0000"/>
                </a:solidFill>
                <a:latin typeface="Times" panose="02020603050405020304" pitchFamily="18" charset="0"/>
              </a:rPr>
              <a:t>z=c</a:t>
            </a:r>
            <a:endParaRPr lang="en-US" altLang="en-US" sz="2400"/>
          </a:p>
        </p:txBody>
      </p:sp>
      <p:sp>
        <p:nvSpPr>
          <p:cNvPr id="11462" name="Text Box 5">
            <a:extLst>
              <a:ext uri="{FF2B5EF4-FFF2-40B4-BE49-F238E27FC236}">
                <a16:creationId xmlns:a16="http://schemas.microsoft.com/office/drawing/2014/main" id="{21604593-2228-43E1-B25A-F06DC128C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276600"/>
            <a:ext cx="2133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24A63E"/>
                </a:solidFill>
                <a:latin typeface="Times New Roman" panose="02020603050405020304" pitchFamily="18" charset="0"/>
              </a:rPr>
              <a:t>unbalanced...</a:t>
            </a:r>
          </a:p>
        </p:txBody>
      </p:sp>
      <p:sp>
        <p:nvSpPr>
          <p:cNvPr id="11463" name="Text Box 6">
            <a:extLst>
              <a:ext uri="{FF2B5EF4-FFF2-40B4-BE49-F238E27FC236}">
                <a16:creationId xmlns:a16="http://schemas.microsoft.com/office/drawing/2014/main" id="{81D68FD4-4AA1-4969-A18D-E9C12C742E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5105400"/>
            <a:ext cx="220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24A63E"/>
                </a:solidFill>
                <a:latin typeface="Times New Roman" panose="02020603050405020304" pitchFamily="18" charset="0"/>
              </a:rPr>
              <a:t>...balanced</a:t>
            </a:r>
          </a:p>
        </p:txBody>
      </p:sp>
      <p:grpSp>
        <p:nvGrpSpPr>
          <p:cNvPr id="11464" name="Group 204">
            <a:extLst>
              <a:ext uri="{FF2B5EF4-FFF2-40B4-BE49-F238E27FC236}">
                <a16:creationId xmlns:a16="http://schemas.microsoft.com/office/drawing/2014/main" id="{E37DA31D-4C0F-4FB2-856E-C2EF4D45993F}"/>
              </a:ext>
            </a:extLst>
          </p:cNvPr>
          <p:cNvGrpSpPr>
            <a:grpSpLocks/>
          </p:cNvGrpSpPr>
          <p:nvPr/>
        </p:nvGrpSpPr>
        <p:grpSpPr bwMode="auto">
          <a:xfrm>
            <a:off x="3416300" y="3705225"/>
            <a:ext cx="220663" cy="336550"/>
            <a:chOff x="4299" y="3881"/>
            <a:chExt cx="139" cy="212"/>
          </a:xfrm>
        </p:grpSpPr>
        <p:sp>
          <p:nvSpPr>
            <p:cNvPr id="11662" name="Rectangle 205">
              <a:extLst>
                <a:ext uri="{FF2B5EF4-FFF2-40B4-BE49-F238E27FC236}">
                  <a16:creationId xmlns:a16="http://schemas.microsoft.com/office/drawing/2014/main" id="{D98C397C-F5D8-4B3E-9483-299BDA507F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" y="3881"/>
              <a:ext cx="77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700" i="1">
                  <a:solidFill>
                    <a:srgbClr val="000000"/>
                  </a:solidFill>
                  <a:latin typeface="Times" panose="02020603050405020304" pitchFamily="18" charset="0"/>
                </a:rPr>
                <a:t>T</a:t>
              </a:r>
              <a:endParaRPr lang="en-US" altLang="en-US" sz="1700"/>
            </a:p>
          </p:txBody>
        </p:sp>
        <p:sp>
          <p:nvSpPr>
            <p:cNvPr id="11663" name="Rectangle 206">
              <a:extLst>
                <a:ext uri="{FF2B5EF4-FFF2-40B4-BE49-F238E27FC236}">
                  <a16:creationId xmlns:a16="http://schemas.microsoft.com/office/drawing/2014/main" id="{CEAC61F1-53E0-4404-BA92-FB321BF0B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" y="3939"/>
              <a:ext cx="6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  <a:latin typeface="Times" panose="02020603050405020304" pitchFamily="18" charset="0"/>
                </a:rPr>
                <a:t>1</a:t>
              </a:r>
              <a:endParaRPr lang="en-US" altLang="en-US" sz="2400"/>
            </a:p>
          </p:txBody>
        </p:sp>
      </p:grpSp>
      <p:grpSp>
        <p:nvGrpSpPr>
          <p:cNvPr id="11465" name="Group 209">
            <a:extLst>
              <a:ext uri="{FF2B5EF4-FFF2-40B4-BE49-F238E27FC236}">
                <a16:creationId xmlns:a16="http://schemas.microsoft.com/office/drawing/2014/main" id="{7FEC438A-536F-4296-8028-DB15568C294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295400" y="1285875"/>
            <a:ext cx="4572000" cy="2540000"/>
            <a:chOff x="816" y="810"/>
            <a:chExt cx="2880" cy="1600"/>
          </a:xfrm>
        </p:grpSpPr>
        <p:sp>
          <p:nvSpPr>
            <p:cNvPr id="11466" name="AutoShape 208">
              <a:extLst>
                <a:ext uri="{FF2B5EF4-FFF2-40B4-BE49-F238E27FC236}">
                  <a16:creationId xmlns:a16="http://schemas.microsoft.com/office/drawing/2014/main" id="{DD3BF80A-925D-43EE-91F8-FD0E58B75853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16" y="816"/>
              <a:ext cx="2880" cy="1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1467" name="Group 410">
              <a:extLst>
                <a:ext uri="{FF2B5EF4-FFF2-40B4-BE49-F238E27FC236}">
                  <a16:creationId xmlns:a16="http://schemas.microsoft.com/office/drawing/2014/main" id="{2E25682B-B88E-487F-A48B-A91C0CEAAF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6" y="810"/>
              <a:ext cx="2840" cy="1581"/>
              <a:chOff x="816" y="810"/>
              <a:chExt cx="2840" cy="1581"/>
            </a:xfrm>
          </p:grpSpPr>
          <p:sp>
            <p:nvSpPr>
              <p:cNvPr id="11468" name="Freeform 210">
                <a:extLst>
                  <a:ext uri="{FF2B5EF4-FFF2-40B4-BE49-F238E27FC236}">
                    <a16:creationId xmlns:a16="http://schemas.microsoft.com/office/drawing/2014/main" id="{AEE549E4-3D2D-4E37-8F7F-FACEA0E66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2052"/>
                <a:ext cx="7" cy="42"/>
              </a:xfrm>
              <a:custGeom>
                <a:avLst/>
                <a:gdLst>
                  <a:gd name="T0" fmla="*/ 0 w 7"/>
                  <a:gd name="T1" fmla="*/ 0 h 42"/>
                  <a:gd name="T2" fmla="*/ 0 w 7"/>
                  <a:gd name="T3" fmla="*/ 36 h 42"/>
                  <a:gd name="T4" fmla="*/ 7 w 7"/>
                  <a:gd name="T5" fmla="*/ 42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" h="42">
                    <a:moveTo>
                      <a:pt x="0" y="0"/>
                    </a:moveTo>
                    <a:lnTo>
                      <a:pt x="0" y="36"/>
                    </a:lnTo>
                    <a:lnTo>
                      <a:pt x="7" y="42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" name="Line 211">
                <a:extLst>
                  <a:ext uri="{FF2B5EF4-FFF2-40B4-BE49-F238E27FC236}">
                    <a16:creationId xmlns:a16="http://schemas.microsoft.com/office/drawing/2014/main" id="{5CEADA38-3868-4DC8-83D5-B3C0EC7AF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21" y="2111"/>
                <a:ext cx="53" cy="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" name="Freeform 212">
                <a:extLst>
                  <a:ext uri="{FF2B5EF4-FFF2-40B4-BE49-F238E27FC236}">
                    <a16:creationId xmlns:a16="http://schemas.microsoft.com/office/drawing/2014/main" id="{0855900A-2B4B-49FA-9EC7-0D64D2D5B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4" y="2117"/>
                <a:ext cx="47" cy="0"/>
              </a:xfrm>
              <a:custGeom>
                <a:avLst/>
                <a:gdLst>
                  <a:gd name="T0" fmla="*/ 0 w 47"/>
                  <a:gd name="T1" fmla="*/ 27 w 47"/>
                  <a:gd name="T2" fmla="*/ 47 w 47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0" t="0" r="r" b="b"/>
                <a:pathLst>
                  <a:path w="47">
                    <a:moveTo>
                      <a:pt x="0" y="0"/>
                    </a:moveTo>
                    <a:lnTo>
                      <a:pt x="27" y="0"/>
                    </a:lnTo>
                    <a:lnTo>
                      <a:pt x="47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" name="Line 213">
                <a:extLst>
                  <a:ext uri="{FF2B5EF4-FFF2-40B4-BE49-F238E27FC236}">
                    <a16:creationId xmlns:a16="http://schemas.microsoft.com/office/drawing/2014/main" id="{270246E3-4280-46F5-BDEA-60D06424CB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001" y="2111"/>
                <a:ext cx="54" cy="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2" name="Freeform 214">
                <a:extLst>
                  <a:ext uri="{FF2B5EF4-FFF2-40B4-BE49-F238E27FC236}">
                    <a16:creationId xmlns:a16="http://schemas.microsoft.com/office/drawing/2014/main" id="{B8625A69-3FB5-45AF-A6A2-7989E80652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8" y="2064"/>
                <a:ext cx="20" cy="42"/>
              </a:xfrm>
              <a:custGeom>
                <a:avLst/>
                <a:gdLst>
                  <a:gd name="T0" fmla="*/ 0 w 20"/>
                  <a:gd name="T1" fmla="*/ 42 h 42"/>
                  <a:gd name="T2" fmla="*/ 13 w 20"/>
                  <a:gd name="T3" fmla="*/ 30 h 42"/>
                  <a:gd name="T4" fmla="*/ 20 w 20"/>
                  <a:gd name="T5" fmla="*/ 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2">
                    <a:moveTo>
                      <a:pt x="0" y="42"/>
                    </a:moveTo>
                    <a:lnTo>
                      <a:pt x="13" y="30"/>
                    </a:lnTo>
                    <a:lnTo>
                      <a:pt x="2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3" name="Freeform 215">
                <a:extLst>
                  <a:ext uri="{FF2B5EF4-FFF2-40B4-BE49-F238E27FC236}">
                    <a16:creationId xmlns:a16="http://schemas.microsoft.com/office/drawing/2014/main" id="{F1F63214-43C8-460A-933D-9913481DD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1" y="1986"/>
                <a:ext cx="7" cy="48"/>
              </a:xfrm>
              <a:custGeom>
                <a:avLst/>
                <a:gdLst>
                  <a:gd name="T0" fmla="*/ 7 w 7"/>
                  <a:gd name="T1" fmla="*/ 48 h 48"/>
                  <a:gd name="T2" fmla="*/ 7 w 7"/>
                  <a:gd name="T3" fmla="*/ 6 h 48"/>
                  <a:gd name="T4" fmla="*/ 0 w 7"/>
                  <a:gd name="T5" fmla="*/ 0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" h="48">
                    <a:moveTo>
                      <a:pt x="7" y="48"/>
                    </a:moveTo>
                    <a:lnTo>
                      <a:pt x="7" y="6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4" name="Line 216">
                <a:extLst>
                  <a:ext uri="{FF2B5EF4-FFF2-40B4-BE49-F238E27FC236}">
                    <a16:creationId xmlns:a16="http://schemas.microsoft.com/office/drawing/2014/main" id="{A658A62A-A6A4-4892-BC6D-8D8845982D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055" y="1920"/>
                <a:ext cx="26" cy="3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5" name="Freeform 217">
                <a:extLst>
                  <a:ext uri="{FF2B5EF4-FFF2-40B4-BE49-F238E27FC236}">
                    <a16:creationId xmlns:a16="http://schemas.microsoft.com/office/drawing/2014/main" id="{4DF5D571-D63E-4774-9CC2-54801349A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1855"/>
                <a:ext cx="33" cy="36"/>
              </a:xfrm>
              <a:custGeom>
                <a:avLst/>
                <a:gdLst>
                  <a:gd name="T0" fmla="*/ 33 w 33"/>
                  <a:gd name="T1" fmla="*/ 36 h 36"/>
                  <a:gd name="T2" fmla="*/ 33 w 33"/>
                  <a:gd name="T3" fmla="*/ 36 h 36"/>
                  <a:gd name="T4" fmla="*/ 0 w 33"/>
                  <a:gd name="T5" fmla="*/ 0 h 3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3" h="36">
                    <a:moveTo>
                      <a:pt x="33" y="36"/>
                    </a:moveTo>
                    <a:lnTo>
                      <a:pt x="33" y="36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6" name="Freeform 218">
                <a:extLst>
                  <a:ext uri="{FF2B5EF4-FFF2-40B4-BE49-F238E27FC236}">
                    <a16:creationId xmlns:a16="http://schemas.microsoft.com/office/drawing/2014/main" id="{717D7700-0D37-45DC-BA2F-A8D726756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8" y="1819"/>
                <a:ext cx="46" cy="12"/>
              </a:xfrm>
              <a:custGeom>
                <a:avLst/>
                <a:gdLst>
                  <a:gd name="T0" fmla="*/ 46 w 46"/>
                  <a:gd name="T1" fmla="*/ 12 h 12"/>
                  <a:gd name="T2" fmla="*/ 6 w 46"/>
                  <a:gd name="T3" fmla="*/ 0 h 12"/>
                  <a:gd name="T4" fmla="*/ 0 w 46"/>
                  <a:gd name="T5" fmla="*/ 0 h 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6" h="12">
                    <a:moveTo>
                      <a:pt x="46" y="12"/>
                    </a:move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7" name="Line 219">
                <a:extLst>
                  <a:ext uri="{FF2B5EF4-FFF2-40B4-BE49-F238E27FC236}">
                    <a16:creationId xmlns:a16="http://schemas.microsoft.com/office/drawing/2014/main" id="{D82364BC-609A-4AA0-A3AE-08132F2613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61" y="1837"/>
                <a:ext cx="33" cy="3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8" name="Line 220">
                <a:extLst>
                  <a:ext uri="{FF2B5EF4-FFF2-40B4-BE49-F238E27FC236}">
                    <a16:creationId xmlns:a16="http://schemas.microsoft.com/office/drawing/2014/main" id="{07E327C4-AF7B-4EB6-9DB5-25B97B9EF2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814" y="1903"/>
                <a:ext cx="27" cy="41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9" name="Freeform 221">
                <a:extLst>
                  <a:ext uri="{FF2B5EF4-FFF2-40B4-BE49-F238E27FC236}">
                    <a16:creationId xmlns:a16="http://schemas.microsoft.com/office/drawing/2014/main" id="{1B06DEDC-F569-41E9-87CD-2FEA110B5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1968"/>
                <a:ext cx="7" cy="48"/>
              </a:xfrm>
              <a:custGeom>
                <a:avLst/>
                <a:gdLst>
                  <a:gd name="T0" fmla="*/ 7 w 7"/>
                  <a:gd name="T1" fmla="*/ 0 h 48"/>
                  <a:gd name="T2" fmla="*/ 0 w 7"/>
                  <a:gd name="T3" fmla="*/ 12 h 48"/>
                  <a:gd name="T4" fmla="*/ 0 w 7"/>
                  <a:gd name="T5" fmla="*/ 48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" h="48">
                    <a:moveTo>
                      <a:pt x="7" y="0"/>
                    </a:moveTo>
                    <a:lnTo>
                      <a:pt x="0" y="12"/>
                    </a:lnTo>
                    <a:lnTo>
                      <a:pt x="0" y="48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0" name="Line 222">
                <a:extLst>
                  <a:ext uri="{FF2B5EF4-FFF2-40B4-BE49-F238E27FC236}">
                    <a16:creationId xmlns:a16="http://schemas.microsoft.com/office/drawing/2014/main" id="{85A5D588-1289-44C1-8E62-A08FB2B9C0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" y="1992"/>
                <a:ext cx="6" cy="42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1" name="Freeform 223">
                <a:extLst>
                  <a:ext uri="{FF2B5EF4-FFF2-40B4-BE49-F238E27FC236}">
                    <a16:creationId xmlns:a16="http://schemas.microsoft.com/office/drawing/2014/main" id="{2125E4BC-D2C3-40BE-B638-199EEA19C5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8" y="2070"/>
                <a:ext cx="33" cy="36"/>
              </a:xfrm>
              <a:custGeom>
                <a:avLst/>
                <a:gdLst>
                  <a:gd name="T0" fmla="*/ 0 w 33"/>
                  <a:gd name="T1" fmla="*/ 0 h 36"/>
                  <a:gd name="T2" fmla="*/ 7 w 33"/>
                  <a:gd name="T3" fmla="*/ 18 h 36"/>
                  <a:gd name="T4" fmla="*/ 27 w 33"/>
                  <a:gd name="T5" fmla="*/ 36 h 36"/>
                  <a:gd name="T6" fmla="*/ 33 w 33"/>
                  <a:gd name="T7" fmla="*/ 36 h 36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" h="36">
                    <a:moveTo>
                      <a:pt x="0" y="0"/>
                    </a:moveTo>
                    <a:lnTo>
                      <a:pt x="7" y="18"/>
                    </a:lnTo>
                    <a:lnTo>
                      <a:pt x="27" y="36"/>
                    </a:lnTo>
                    <a:lnTo>
                      <a:pt x="33" y="36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2" name="Freeform 224">
                <a:extLst>
                  <a:ext uri="{FF2B5EF4-FFF2-40B4-BE49-F238E27FC236}">
                    <a16:creationId xmlns:a16="http://schemas.microsoft.com/office/drawing/2014/main" id="{75725473-A8C5-4A4B-8454-6F16771B99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5" y="2111"/>
                <a:ext cx="53" cy="6"/>
              </a:xfrm>
              <a:custGeom>
                <a:avLst/>
                <a:gdLst>
                  <a:gd name="T0" fmla="*/ 0 w 53"/>
                  <a:gd name="T1" fmla="*/ 0 h 6"/>
                  <a:gd name="T2" fmla="*/ 47 w 53"/>
                  <a:gd name="T3" fmla="*/ 6 h 6"/>
                  <a:gd name="T4" fmla="*/ 53 w 5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6">
                    <a:moveTo>
                      <a:pt x="0" y="0"/>
                    </a:moveTo>
                    <a:lnTo>
                      <a:pt x="47" y="6"/>
                    </a:lnTo>
                    <a:lnTo>
                      <a:pt x="53" y="6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3" name="Line 225">
                <a:extLst>
                  <a:ext uri="{FF2B5EF4-FFF2-40B4-BE49-F238E27FC236}">
                    <a16:creationId xmlns:a16="http://schemas.microsoft.com/office/drawing/2014/main" id="{B9E70706-7320-4EE1-A57F-8E853C2B06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8" y="2117"/>
                <a:ext cx="54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4" name="Freeform 226">
                <a:extLst>
                  <a:ext uri="{FF2B5EF4-FFF2-40B4-BE49-F238E27FC236}">
                    <a16:creationId xmlns:a16="http://schemas.microsoft.com/office/drawing/2014/main" id="{50993242-40C6-4A8D-B97C-0CF52D4CA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2117"/>
                <a:ext cx="53" cy="0"/>
              </a:xfrm>
              <a:custGeom>
                <a:avLst/>
                <a:gdLst>
                  <a:gd name="T0" fmla="*/ 0 w 53"/>
                  <a:gd name="T1" fmla="*/ 27 w 53"/>
                  <a:gd name="T2" fmla="*/ 53 w 53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3">
                    <a:pos x="T0" y="0"/>
                  </a:cxn>
                  <a:cxn ang="T4">
                    <a:pos x="T1" y="0"/>
                  </a:cxn>
                  <a:cxn ang="T5">
                    <a:pos x="T2" y="0"/>
                  </a:cxn>
                </a:cxnLst>
                <a:rect l="0" t="0" r="r" b="b"/>
                <a:pathLst>
                  <a:path w="53">
                    <a:moveTo>
                      <a:pt x="0" y="0"/>
                    </a:moveTo>
                    <a:lnTo>
                      <a:pt x="27" y="0"/>
                    </a:lnTo>
                    <a:lnTo>
                      <a:pt x="53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5" name="Line 227">
                <a:extLst>
                  <a:ext uri="{FF2B5EF4-FFF2-40B4-BE49-F238E27FC236}">
                    <a16:creationId xmlns:a16="http://schemas.microsoft.com/office/drawing/2014/main" id="{AC28DF86-DAE8-4EFF-9D40-749EC664DF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99" y="2117"/>
                <a:ext cx="5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6" name="Freeform 228">
                <a:extLst>
                  <a:ext uri="{FF2B5EF4-FFF2-40B4-BE49-F238E27FC236}">
                    <a16:creationId xmlns:a16="http://schemas.microsoft.com/office/drawing/2014/main" id="{44A4D727-F9A6-4A33-B41D-6D35D8D558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2" y="2111"/>
                <a:ext cx="54" cy="6"/>
              </a:xfrm>
              <a:custGeom>
                <a:avLst/>
                <a:gdLst>
                  <a:gd name="T0" fmla="*/ 0 w 54"/>
                  <a:gd name="T1" fmla="*/ 6 h 6"/>
                  <a:gd name="T2" fmla="*/ 20 w 54"/>
                  <a:gd name="T3" fmla="*/ 6 h 6"/>
                  <a:gd name="T4" fmla="*/ 54 w 54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4" h="6">
                    <a:moveTo>
                      <a:pt x="0" y="6"/>
                    </a:moveTo>
                    <a:lnTo>
                      <a:pt x="20" y="6"/>
                    </a:lnTo>
                    <a:lnTo>
                      <a:pt x="54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7" name="Freeform 229">
                <a:extLst>
                  <a:ext uri="{FF2B5EF4-FFF2-40B4-BE49-F238E27FC236}">
                    <a16:creationId xmlns:a16="http://schemas.microsoft.com/office/drawing/2014/main" id="{8F2F0A66-CD0B-4C90-A146-26A864249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6" y="2082"/>
                <a:ext cx="40" cy="24"/>
              </a:xfrm>
              <a:custGeom>
                <a:avLst/>
                <a:gdLst>
                  <a:gd name="T0" fmla="*/ 0 w 40"/>
                  <a:gd name="T1" fmla="*/ 24 h 24"/>
                  <a:gd name="T2" fmla="*/ 13 w 40"/>
                  <a:gd name="T3" fmla="*/ 24 h 24"/>
                  <a:gd name="T4" fmla="*/ 33 w 40"/>
                  <a:gd name="T5" fmla="*/ 12 h 24"/>
                  <a:gd name="T6" fmla="*/ 40 w 40"/>
                  <a:gd name="T7" fmla="*/ 0 h 2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24">
                    <a:moveTo>
                      <a:pt x="0" y="24"/>
                    </a:moveTo>
                    <a:lnTo>
                      <a:pt x="13" y="24"/>
                    </a:lnTo>
                    <a:lnTo>
                      <a:pt x="33" y="12"/>
                    </a:lnTo>
                    <a:lnTo>
                      <a:pt x="4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8" name="Freeform 230">
                <a:extLst>
                  <a:ext uri="{FF2B5EF4-FFF2-40B4-BE49-F238E27FC236}">
                    <a16:creationId xmlns:a16="http://schemas.microsoft.com/office/drawing/2014/main" id="{74CBF30A-E8EF-4052-B201-5BCC3DAD70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" y="2004"/>
                <a:ext cx="14" cy="48"/>
              </a:xfrm>
              <a:custGeom>
                <a:avLst/>
                <a:gdLst>
                  <a:gd name="T0" fmla="*/ 0 w 14"/>
                  <a:gd name="T1" fmla="*/ 48 h 48"/>
                  <a:gd name="T2" fmla="*/ 14 w 14"/>
                  <a:gd name="T3" fmla="*/ 0 h 48"/>
                  <a:gd name="T4" fmla="*/ 14 w 14"/>
                  <a:gd name="T5" fmla="*/ 0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4" h="48">
                    <a:moveTo>
                      <a:pt x="0" y="48"/>
                    </a:moveTo>
                    <a:lnTo>
                      <a:pt x="14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89" name="Freeform 231">
                <a:extLst>
                  <a:ext uri="{FF2B5EF4-FFF2-40B4-BE49-F238E27FC236}">
                    <a16:creationId xmlns:a16="http://schemas.microsoft.com/office/drawing/2014/main" id="{136D168D-3A7F-41B1-AC71-7E10651B7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3" y="1926"/>
                <a:ext cx="6" cy="42"/>
              </a:xfrm>
              <a:custGeom>
                <a:avLst/>
                <a:gdLst>
                  <a:gd name="T0" fmla="*/ 0 w 6"/>
                  <a:gd name="T1" fmla="*/ 42 h 42"/>
                  <a:gd name="T2" fmla="*/ 6 w 6"/>
                  <a:gd name="T3" fmla="*/ 12 h 42"/>
                  <a:gd name="T4" fmla="*/ 0 w 6"/>
                  <a:gd name="T5" fmla="*/ 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" h="42">
                    <a:moveTo>
                      <a:pt x="0" y="42"/>
                    </a:moveTo>
                    <a:lnTo>
                      <a:pt x="6" y="12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0" name="Freeform 232">
                <a:extLst>
                  <a:ext uri="{FF2B5EF4-FFF2-40B4-BE49-F238E27FC236}">
                    <a16:creationId xmlns:a16="http://schemas.microsoft.com/office/drawing/2014/main" id="{5A84528F-8764-4307-9213-8300AB70C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6" y="1849"/>
                <a:ext cx="20" cy="42"/>
              </a:xfrm>
              <a:custGeom>
                <a:avLst/>
                <a:gdLst>
                  <a:gd name="T0" fmla="*/ 20 w 20"/>
                  <a:gd name="T1" fmla="*/ 42 h 42"/>
                  <a:gd name="T2" fmla="*/ 20 w 20"/>
                  <a:gd name="T3" fmla="*/ 30 h 42"/>
                  <a:gd name="T4" fmla="*/ 0 w 20"/>
                  <a:gd name="T5" fmla="*/ 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2">
                    <a:moveTo>
                      <a:pt x="20" y="42"/>
                    </a:moveTo>
                    <a:lnTo>
                      <a:pt x="20" y="30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1" name="Freeform 233">
                <a:extLst>
                  <a:ext uri="{FF2B5EF4-FFF2-40B4-BE49-F238E27FC236}">
                    <a16:creationId xmlns:a16="http://schemas.microsoft.com/office/drawing/2014/main" id="{7F0612E2-2869-4B9F-8FCA-6F91EED61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2" y="1777"/>
                <a:ext cx="34" cy="42"/>
              </a:xfrm>
              <a:custGeom>
                <a:avLst/>
                <a:gdLst>
                  <a:gd name="T0" fmla="*/ 34 w 34"/>
                  <a:gd name="T1" fmla="*/ 42 h 42"/>
                  <a:gd name="T2" fmla="*/ 27 w 34"/>
                  <a:gd name="T3" fmla="*/ 36 h 42"/>
                  <a:gd name="T4" fmla="*/ 0 w 34"/>
                  <a:gd name="T5" fmla="*/ 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" h="42">
                    <a:moveTo>
                      <a:pt x="34" y="42"/>
                    </a:moveTo>
                    <a:lnTo>
                      <a:pt x="27" y="36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2" name="Line 234">
                <a:extLst>
                  <a:ext uri="{FF2B5EF4-FFF2-40B4-BE49-F238E27FC236}">
                    <a16:creationId xmlns:a16="http://schemas.microsoft.com/office/drawing/2014/main" id="{3A27CD5A-6F70-4816-BE17-C095E304D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119" y="1712"/>
                <a:ext cx="33" cy="41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3" name="Line 235">
                <a:extLst>
                  <a:ext uri="{FF2B5EF4-FFF2-40B4-BE49-F238E27FC236}">
                    <a16:creationId xmlns:a16="http://schemas.microsoft.com/office/drawing/2014/main" id="{0879AAFF-D09C-4775-BF1A-886E34B40E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059" y="1652"/>
                <a:ext cx="33" cy="3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4" name="Line 236">
                <a:extLst>
                  <a:ext uri="{FF2B5EF4-FFF2-40B4-BE49-F238E27FC236}">
                    <a16:creationId xmlns:a16="http://schemas.microsoft.com/office/drawing/2014/main" id="{C24E7125-F991-4957-9118-A5FA57DD3A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99" y="1586"/>
                <a:ext cx="40" cy="3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5" name="Freeform 237">
                <a:extLst>
                  <a:ext uri="{FF2B5EF4-FFF2-40B4-BE49-F238E27FC236}">
                    <a16:creationId xmlns:a16="http://schemas.microsoft.com/office/drawing/2014/main" id="{DD8CE08D-CD2E-48CD-AA8F-E34BE71B2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" y="1556"/>
                <a:ext cx="53" cy="12"/>
              </a:xfrm>
              <a:custGeom>
                <a:avLst/>
                <a:gdLst>
                  <a:gd name="T0" fmla="*/ 53 w 53"/>
                  <a:gd name="T1" fmla="*/ 12 h 12"/>
                  <a:gd name="T2" fmla="*/ 40 w 53"/>
                  <a:gd name="T3" fmla="*/ 6 h 12"/>
                  <a:gd name="T4" fmla="*/ 6 w 53"/>
                  <a:gd name="T5" fmla="*/ 0 h 12"/>
                  <a:gd name="T6" fmla="*/ 0 w 53"/>
                  <a:gd name="T7" fmla="*/ 0 h 1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53" h="12">
                    <a:moveTo>
                      <a:pt x="53" y="12"/>
                    </a:moveTo>
                    <a:lnTo>
                      <a:pt x="40" y="6"/>
                    </a:lnTo>
                    <a:lnTo>
                      <a:pt x="6" y="0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6" name="Freeform 238">
                <a:extLst>
                  <a:ext uri="{FF2B5EF4-FFF2-40B4-BE49-F238E27FC236}">
                    <a16:creationId xmlns:a16="http://schemas.microsoft.com/office/drawing/2014/main" id="{49403139-887C-4A02-A6F3-8C890D75B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5" y="1568"/>
                <a:ext cx="40" cy="30"/>
              </a:xfrm>
              <a:custGeom>
                <a:avLst/>
                <a:gdLst>
                  <a:gd name="T0" fmla="*/ 40 w 40"/>
                  <a:gd name="T1" fmla="*/ 0 h 30"/>
                  <a:gd name="T2" fmla="*/ 7 w 40"/>
                  <a:gd name="T3" fmla="*/ 24 h 30"/>
                  <a:gd name="T4" fmla="*/ 0 w 40"/>
                  <a:gd name="T5" fmla="*/ 30 h 3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30">
                    <a:moveTo>
                      <a:pt x="40" y="0"/>
                    </a:moveTo>
                    <a:lnTo>
                      <a:pt x="7" y="24"/>
                    </a:lnTo>
                    <a:lnTo>
                      <a:pt x="0" y="3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7" name="Line 239">
                <a:extLst>
                  <a:ext uri="{FF2B5EF4-FFF2-40B4-BE49-F238E27FC236}">
                    <a16:creationId xmlns:a16="http://schemas.microsoft.com/office/drawing/2014/main" id="{AC7A34EA-D704-4CA8-8A4A-1689237BC3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85" y="1628"/>
                <a:ext cx="33" cy="3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8" name="Freeform 240">
                <a:extLst>
                  <a:ext uri="{FF2B5EF4-FFF2-40B4-BE49-F238E27FC236}">
                    <a16:creationId xmlns:a16="http://schemas.microsoft.com/office/drawing/2014/main" id="{487E4597-5FF3-4E7A-895C-26FCECCE4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1" y="1688"/>
                <a:ext cx="34" cy="41"/>
              </a:xfrm>
              <a:custGeom>
                <a:avLst/>
                <a:gdLst>
                  <a:gd name="T0" fmla="*/ 34 w 34"/>
                  <a:gd name="T1" fmla="*/ 0 h 41"/>
                  <a:gd name="T2" fmla="*/ 27 w 34"/>
                  <a:gd name="T3" fmla="*/ 6 h 41"/>
                  <a:gd name="T4" fmla="*/ 0 w 34"/>
                  <a:gd name="T5" fmla="*/ 41 h 4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34" h="41">
                    <a:moveTo>
                      <a:pt x="34" y="0"/>
                    </a:moveTo>
                    <a:lnTo>
                      <a:pt x="27" y="6"/>
                    </a:lnTo>
                    <a:lnTo>
                      <a:pt x="0" y="41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99" name="Line 241">
                <a:extLst>
                  <a:ext uri="{FF2B5EF4-FFF2-40B4-BE49-F238E27FC236}">
                    <a16:creationId xmlns:a16="http://schemas.microsoft.com/office/drawing/2014/main" id="{43227E52-47EA-4DE5-91AE-5760D6C8D1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678" y="1759"/>
                <a:ext cx="33" cy="3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0" name="Freeform 242">
                <a:extLst>
                  <a:ext uri="{FF2B5EF4-FFF2-40B4-BE49-F238E27FC236}">
                    <a16:creationId xmlns:a16="http://schemas.microsoft.com/office/drawing/2014/main" id="{313B3BE8-1490-402F-AD7C-EC0144D56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5" y="1831"/>
                <a:ext cx="20" cy="42"/>
              </a:xfrm>
              <a:custGeom>
                <a:avLst/>
                <a:gdLst>
                  <a:gd name="T0" fmla="*/ 20 w 20"/>
                  <a:gd name="T1" fmla="*/ 0 h 42"/>
                  <a:gd name="T2" fmla="*/ 0 w 20"/>
                  <a:gd name="T3" fmla="*/ 30 h 42"/>
                  <a:gd name="T4" fmla="*/ 0 w 20"/>
                  <a:gd name="T5" fmla="*/ 42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2">
                    <a:moveTo>
                      <a:pt x="20" y="0"/>
                    </a:moveTo>
                    <a:lnTo>
                      <a:pt x="0" y="30"/>
                    </a:lnTo>
                    <a:lnTo>
                      <a:pt x="0" y="42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1" name="Line 243">
                <a:extLst>
                  <a:ext uri="{FF2B5EF4-FFF2-40B4-BE49-F238E27FC236}">
                    <a16:creationId xmlns:a16="http://schemas.microsoft.com/office/drawing/2014/main" id="{6395C679-F251-4354-AA38-227ED4486A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45" y="1909"/>
                <a:ext cx="0" cy="47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2" name="Line 244">
                <a:extLst>
                  <a:ext uri="{FF2B5EF4-FFF2-40B4-BE49-F238E27FC236}">
                    <a16:creationId xmlns:a16="http://schemas.microsoft.com/office/drawing/2014/main" id="{377A3B2C-6BC9-4EBD-AE9E-CAC725019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8" y="1729"/>
                <a:ext cx="7" cy="48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3" name="Freeform 245">
                <a:extLst>
                  <a:ext uri="{FF2B5EF4-FFF2-40B4-BE49-F238E27FC236}">
                    <a16:creationId xmlns:a16="http://schemas.microsoft.com/office/drawing/2014/main" id="{4FDE63BE-3902-48FC-8260-5F31B24F5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5" y="1819"/>
                <a:ext cx="40" cy="30"/>
              </a:xfrm>
              <a:custGeom>
                <a:avLst/>
                <a:gdLst>
                  <a:gd name="T0" fmla="*/ 0 w 40"/>
                  <a:gd name="T1" fmla="*/ 0 h 30"/>
                  <a:gd name="T2" fmla="*/ 6 w 40"/>
                  <a:gd name="T3" fmla="*/ 12 h 30"/>
                  <a:gd name="T4" fmla="*/ 26 w 40"/>
                  <a:gd name="T5" fmla="*/ 24 h 30"/>
                  <a:gd name="T6" fmla="*/ 40 w 40"/>
                  <a:gd name="T7" fmla="*/ 30 h 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30">
                    <a:moveTo>
                      <a:pt x="0" y="0"/>
                    </a:moveTo>
                    <a:lnTo>
                      <a:pt x="6" y="12"/>
                    </a:lnTo>
                    <a:lnTo>
                      <a:pt x="26" y="24"/>
                    </a:lnTo>
                    <a:lnTo>
                      <a:pt x="40" y="3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4" name="Freeform 246">
                <a:extLst>
                  <a:ext uri="{FF2B5EF4-FFF2-40B4-BE49-F238E27FC236}">
                    <a16:creationId xmlns:a16="http://schemas.microsoft.com/office/drawing/2014/main" id="{5F7C3189-F4E1-4881-A555-AF19F80024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855"/>
                <a:ext cx="53" cy="6"/>
              </a:xfrm>
              <a:custGeom>
                <a:avLst/>
                <a:gdLst>
                  <a:gd name="T0" fmla="*/ 0 w 53"/>
                  <a:gd name="T1" fmla="*/ 0 h 6"/>
                  <a:gd name="T2" fmla="*/ 27 w 53"/>
                  <a:gd name="T3" fmla="*/ 6 h 6"/>
                  <a:gd name="T4" fmla="*/ 53 w 5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6">
                    <a:moveTo>
                      <a:pt x="0" y="0"/>
                    </a:moveTo>
                    <a:lnTo>
                      <a:pt x="27" y="6"/>
                    </a:lnTo>
                    <a:lnTo>
                      <a:pt x="53" y="6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5" name="Line 247">
                <a:extLst>
                  <a:ext uri="{FF2B5EF4-FFF2-40B4-BE49-F238E27FC236}">
                    <a16:creationId xmlns:a16="http://schemas.microsoft.com/office/drawing/2014/main" id="{2F11B3E2-0375-411E-8A0C-1ED1480BA5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88" y="1861"/>
                <a:ext cx="54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6" name="Line 248">
                <a:extLst>
                  <a:ext uri="{FF2B5EF4-FFF2-40B4-BE49-F238E27FC236}">
                    <a16:creationId xmlns:a16="http://schemas.microsoft.com/office/drawing/2014/main" id="{E7107040-0090-4EEA-98D0-E98E6B574D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82" y="1861"/>
                <a:ext cx="60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7" name="Freeform 249">
                <a:extLst>
                  <a:ext uri="{FF2B5EF4-FFF2-40B4-BE49-F238E27FC236}">
                    <a16:creationId xmlns:a16="http://schemas.microsoft.com/office/drawing/2014/main" id="{3F84E3CB-FF36-43B0-A42C-B08486AD6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2" y="1855"/>
                <a:ext cx="54" cy="6"/>
              </a:xfrm>
              <a:custGeom>
                <a:avLst/>
                <a:gdLst>
                  <a:gd name="T0" fmla="*/ 0 w 54"/>
                  <a:gd name="T1" fmla="*/ 6 h 6"/>
                  <a:gd name="T2" fmla="*/ 40 w 54"/>
                  <a:gd name="T3" fmla="*/ 6 h 6"/>
                  <a:gd name="T4" fmla="*/ 54 w 54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4" h="6">
                    <a:moveTo>
                      <a:pt x="0" y="6"/>
                    </a:moveTo>
                    <a:lnTo>
                      <a:pt x="40" y="6"/>
                    </a:lnTo>
                    <a:lnTo>
                      <a:pt x="54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8" name="Freeform 250">
                <a:extLst>
                  <a:ext uri="{FF2B5EF4-FFF2-40B4-BE49-F238E27FC236}">
                    <a16:creationId xmlns:a16="http://schemas.microsoft.com/office/drawing/2014/main" id="{B4B07786-DC47-4EC0-A0DF-B696EAD40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6" y="1831"/>
                <a:ext cx="46" cy="18"/>
              </a:xfrm>
              <a:custGeom>
                <a:avLst/>
                <a:gdLst>
                  <a:gd name="T0" fmla="*/ 0 w 46"/>
                  <a:gd name="T1" fmla="*/ 18 h 18"/>
                  <a:gd name="T2" fmla="*/ 26 w 46"/>
                  <a:gd name="T3" fmla="*/ 18 h 18"/>
                  <a:gd name="T4" fmla="*/ 46 w 46"/>
                  <a:gd name="T5" fmla="*/ 0 h 18"/>
                  <a:gd name="T6" fmla="*/ 46 w 46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6" h="18">
                    <a:moveTo>
                      <a:pt x="0" y="18"/>
                    </a:moveTo>
                    <a:lnTo>
                      <a:pt x="26" y="18"/>
                    </a:lnTo>
                    <a:lnTo>
                      <a:pt x="46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09" name="Line 251">
                <a:extLst>
                  <a:ext uri="{FF2B5EF4-FFF2-40B4-BE49-F238E27FC236}">
                    <a16:creationId xmlns:a16="http://schemas.microsoft.com/office/drawing/2014/main" id="{BFFAAFE4-637C-4491-AB64-B328839C14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36" y="1747"/>
                <a:ext cx="13" cy="48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0" name="Freeform 252">
                <a:extLst>
                  <a:ext uri="{FF2B5EF4-FFF2-40B4-BE49-F238E27FC236}">
                    <a16:creationId xmlns:a16="http://schemas.microsoft.com/office/drawing/2014/main" id="{BF50CA2E-3416-46BD-BB98-55293260DA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9" y="1664"/>
                <a:ext cx="7" cy="48"/>
              </a:xfrm>
              <a:custGeom>
                <a:avLst/>
                <a:gdLst>
                  <a:gd name="T0" fmla="*/ 0 w 7"/>
                  <a:gd name="T1" fmla="*/ 48 h 48"/>
                  <a:gd name="T2" fmla="*/ 7 w 7"/>
                  <a:gd name="T3" fmla="*/ 12 h 48"/>
                  <a:gd name="T4" fmla="*/ 0 w 7"/>
                  <a:gd name="T5" fmla="*/ 0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7" h="48">
                    <a:moveTo>
                      <a:pt x="0" y="48"/>
                    </a:moveTo>
                    <a:lnTo>
                      <a:pt x="7" y="12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1" name="Freeform 253">
                <a:extLst>
                  <a:ext uri="{FF2B5EF4-FFF2-40B4-BE49-F238E27FC236}">
                    <a16:creationId xmlns:a16="http://schemas.microsoft.com/office/drawing/2014/main" id="{E5984B3C-C25A-4921-8D1E-5872C69C1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6" y="1586"/>
                <a:ext cx="27" cy="42"/>
              </a:xfrm>
              <a:custGeom>
                <a:avLst/>
                <a:gdLst>
                  <a:gd name="T0" fmla="*/ 27 w 27"/>
                  <a:gd name="T1" fmla="*/ 42 h 42"/>
                  <a:gd name="T2" fmla="*/ 27 w 27"/>
                  <a:gd name="T3" fmla="*/ 36 h 42"/>
                  <a:gd name="T4" fmla="*/ 0 w 27"/>
                  <a:gd name="T5" fmla="*/ 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42">
                    <a:moveTo>
                      <a:pt x="27" y="42"/>
                    </a:moveTo>
                    <a:lnTo>
                      <a:pt x="27" y="36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2" name="Line 254">
                <a:extLst>
                  <a:ext uri="{FF2B5EF4-FFF2-40B4-BE49-F238E27FC236}">
                    <a16:creationId xmlns:a16="http://schemas.microsoft.com/office/drawing/2014/main" id="{5ED03DA9-8FC2-44CA-BEB9-EC2048A571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69" y="1509"/>
                <a:ext cx="27" cy="41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3" name="Line 255">
                <a:extLst>
                  <a:ext uri="{FF2B5EF4-FFF2-40B4-BE49-F238E27FC236}">
                    <a16:creationId xmlns:a16="http://schemas.microsoft.com/office/drawing/2014/main" id="{84124F9F-F16F-4CD6-9A28-6D3B7DD8F0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516" y="1437"/>
                <a:ext cx="26" cy="42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4" name="Line 256">
                <a:extLst>
                  <a:ext uri="{FF2B5EF4-FFF2-40B4-BE49-F238E27FC236}">
                    <a16:creationId xmlns:a16="http://schemas.microsoft.com/office/drawing/2014/main" id="{002D9B48-E3FE-4FE4-B48E-B4E34ABCF5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455" y="1371"/>
                <a:ext cx="34" cy="3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5" name="Freeform 257">
                <a:extLst>
                  <a:ext uri="{FF2B5EF4-FFF2-40B4-BE49-F238E27FC236}">
                    <a16:creationId xmlns:a16="http://schemas.microsoft.com/office/drawing/2014/main" id="{21B759EF-E699-45AC-8DEB-CF6A9EFA7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5" y="1306"/>
                <a:ext cx="40" cy="35"/>
              </a:xfrm>
              <a:custGeom>
                <a:avLst/>
                <a:gdLst>
                  <a:gd name="T0" fmla="*/ 40 w 40"/>
                  <a:gd name="T1" fmla="*/ 35 h 35"/>
                  <a:gd name="T2" fmla="*/ 27 w 40"/>
                  <a:gd name="T3" fmla="*/ 23 h 35"/>
                  <a:gd name="T4" fmla="*/ 0 w 40"/>
                  <a:gd name="T5" fmla="*/ 0 h 35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35">
                    <a:moveTo>
                      <a:pt x="40" y="35"/>
                    </a:moveTo>
                    <a:lnTo>
                      <a:pt x="27" y="23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6" name="Freeform 258">
                <a:extLst>
                  <a:ext uri="{FF2B5EF4-FFF2-40B4-BE49-F238E27FC236}">
                    <a16:creationId xmlns:a16="http://schemas.microsoft.com/office/drawing/2014/main" id="{B4F02F76-C1AA-4E28-AD42-EF669BFCE3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" y="1300"/>
                <a:ext cx="47" cy="17"/>
              </a:xfrm>
              <a:custGeom>
                <a:avLst/>
                <a:gdLst>
                  <a:gd name="T0" fmla="*/ 47 w 47"/>
                  <a:gd name="T1" fmla="*/ 0 h 17"/>
                  <a:gd name="T2" fmla="*/ 14 w 47"/>
                  <a:gd name="T3" fmla="*/ 6 h 17"/>
                  <a:gd name="T4" fmla="*/ 0 w 47"/>
                  <a:gd name="T5" fmla="*/ 17 h 1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7">
                    <a:moveTo>
                      <a:pt x="47" y="0"/>
                    </a:moveTo>
                    <a:lnTo>
                      <a:pt x="14" y="6"/>
                    </a:lnTo>
                    <a:lnTo>
                      <a:pt x="0" y="17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7" name="Line 259">
                <a:extLst>
                  <a:ext uri="{FF2B5EF4-FFF2-40B4-BE49-F238E27FC236}">
                    <a16:creationId xmlns:a16="http://schemas.microsoft.com/office/drawing/2014/main" id="{7ABE7342-99BF-479C-8369-36E1E7676E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248" y="1347"/>
                <a:ext cx="34" cy="36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8" name="Freeform 260">
                <a:extLst>
                  <a:ext uri="{FF2B5EF4-FFF2-40B4-BE49-F238E27FC236}">
                    <a16:creationId xmlns:a16="http://schemas.microsoft.com/office/drawing/2014/main" id="{C734E82A-6435-4F7C-8DCB-E2A6B151D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413"/>
                <a:ext cx="27" cy="42"/>
              </a:xfrm>
              <a:custGeom>
                <a:avLst/>
                <a:gdLst>
                  <a:gd name="T0" fmla="*/ 27 w 27"/>
                  <a:gd name="T1" fmla="*/ 0 h 42"/>
                  <a:gd name="T2" fmla="*/ 13 w 27"/>
                  <a:gd name="T3" fmla="*/ 24 h 42"/>
                  <a:gd name="T4" fmla="*/ 0 w 27"/>
                  <a:gd name="T5" fmla="*/ 42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7" h="42">
                    <a:moveTo>
                      <a:pt x="27" y="0"/>
                    </a:moveTo>
                    <a:lnTo>
                      <a:pt x="13" y="24"/>
                    </a:lnTo>
                    <a:lnTo>
                      <a:pt x="0" y="42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19" name="Line 261">
                <a:extLst>
                  <a:ext uri="{FF2B5EF4-FFF2-40B4-BE49-F238E27FC236}">
                    <a16:creationId xmlns:a16="http://schemas.microsoft.com/office/drawing/2014/main" id="{15981E6A-B091-4328-AC61-5B80A2772A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141" y="1491"/>
                <a:ext cx="34" cy="41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0" name="Freeform 262">
                <a:extLst>
                  <a:ext uri="{FF2B5EF4-FFF2-40B4-BE49-F238E27FC236}">
                    <a16:creationId xmlns:a16="http://schemas.microsoft.com/office/drawing/2014/main" id="{2DA584FE-B739-46B3-AA84-3CD8F6FD0E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8" y="1562"/>
                <a:ext cx="20" cy="48"/>
              </a:xfrm>
              <a:custGeom>
                <a:avLst/>
                <a:gdLst>
                  <a:gd name="T0" fmla="*/ 20 w 20"/>
                  <a:gd name="T1" fmla="*/ 0 h 48"/>
                  <a:gd name="T2" fmla="*/ 0 w 20"/>
                  <a:gd name="T3" fmla="*/ 42 h 48"/>
                  <a:gd name="T4" fmla="*/ 0 w 20"/>
                  <a:gd name="T5" fmla="*/ 48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8">
                    <a:moveTo>
                      <a:pt x="20" y="0"/>
                    </a:moveTo>
                    <a:lnTo>
                      <a:pt x="0" y="42"/>
                    </a:lnTo>
                    <a:lnTo>
                      <a:pt x="0" y="48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1" name="Line 263">
                <a:extLst>
                  <a:ext uri="{FF2B5EF4-FFF2-40B4-BE49-F238E27FC236}">
                    <a16:creationId xmlns:a16="http://schemas.microsoft.com/office/drawing/2014/main" id="{63B33C6F-E4B4-49A6-8194-3535C7F432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08" y="1646"/>
                <a:ext cx="0" cy="48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2" name="Freeform 264">
                <a:extLst>
                  <a:ext uri="{FF2B5EF4-FFF2-40B4-BE49-F238E27FC236}">
                    <a16:creationId xmlns:a16="http://schemas.microsoft.com/office/drawing/2014/main" id="{B32E5E38-E8D5-44F2-A57E-C1860CF3A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3" y="1819"/>
                <a:ext cx="541" cy="561"/>
              </a:xfrm>
              <a:custGeom>
                <a:avLst/>
                <a:gdLst>
                  <a:gd name="T0" fmla="*/ 0 w 541"/>
                  <a:gd name="T1" fmla="*/ 430 h 561"/>
                  <a:gd name="T2" fmla="*/ 6 w 541"/>
                  <a:gd name="T3" fmla="*/ 507 h 561"/>
                  <a:gd name="T4" fmla="*/ 13 w 541"/>
                  <a:gd name="T5" fmla="*/ 531 h 561"/>
                  <a:gd name="T6" fmla="*/ 33 w 541"/>
                  <a:gd name="T7" fmla="*/ 543 h 561"/>
                  <a:gd name="T8" fmla="*/ 107 w 541"/>
                  <a:gd name="T9" fmla="*/ 561 h 561"/>
                  <a:gd name="T10" fmla="*/ 260 w 541"/>
                  <a:gd name="T11" fmla="*/ 561 h 561"/>
                  <a:gd name="T12" fmla="*/ 414 w 541"/>
                  <a:gd name="T13" fmla="*/ 561 h 561"/>
                  <a:gd name="T14" fmla="*/ 487 w 541"/>
                  <a:gd name="T15" fmla="*/ 549 h 561"/>
                  <a:gd name="T16" fmla="*/ 508 w 541"/>
                  <a:gd name="T17" fmla="*/ 537 h 561"/>
                  <a:gd name="T18" fmla="*/ 521 w 541"/>
                  <a:gd name="T19" fmla="*/ 513 h 561"/>
                  <a:gd name="T20" fmla="*/ 534 w 541"/>
                  <a:gd name="T21" fmla="*/ 448 h 561"/>
                  <a:gd name="T22" fmla="*/ 541 w 541"/>
                  <a:gd name="T23" fmla="*/ 376 h 561"/>
                  <a:gd name="T24" fmla="*/ 534 w 541"/>
                  <a:gd name="T25" fmla="*/ 322 h 561"/>
                  <a:gd name="T26" fmla="*/ 407 w 541"/>
                  <a:gd name="T27" fmla="*/ 137 h 561"/>
                  <a:gd name="T28" fmla="*/ 314 w 541"/>
                  <a:gd name="T29" fmla="*/ 30 h 561"/>
                  <a:gd name="T30" fmla="*/ 280 w 541"/>
                  <a:gd name="T31" fmla="*/ 6 h 561"/>
                  <a:gd name="T32" fmla="*/ 247 w 541"/>
                  <a:gd name="T33" fmla="*/ 0 h 561"/>
                  <a:gd name="T34" fmla="*/ 213 w 541"/>
                  <a:gd name="T35" fmla="*/ 6 h 561"/>
                  <a:gd name="T36" fmla="*/ 180 w 541"/>
                  <a:gd name="T37" fmla="*/ 36 h 561"/>
                  <a:gd name="T38" fmla="*/ 100 w 541"/>
                  <a:gd name="T39" fmla="*/ 137 h 561"/>
                  <a:gd name="T40" fmla="*/ 26 w 541"/>
                  <a:gd name="T41" fmla="*/ 239 h 561"/>
                  <a:gd name="T42" fmla="*/ 0 w 541"/>
                  <a:gd name="T43" fmla="*/ 304 h 561"/>
                  <a:gd name="T44" fmla="*/ 0 w 541"/>
                  <a:gd name="T45" fmla="*/ 430 h 561"/>
                  <a:gd name="T46" fmla="*/ 0 w 541"/>
                  <a:gd name="T47" fmla="*/ 430 h 561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0" t="0" r="r" b="b"/>
                <a:pathLst>
                  <a:path w="541" h="561">
                    <a:moveTo>
                      <a:pt x="0" y="430"/>
                    </a:moveTo>
                    <a:lnTo>
                      <a:pt x="6" y="507"/>
                    </a:lnTo>
                    <a:lnTo>
                      <a:pt x="13" y="531"/>
                    </a:lnTo>
                    <a:lnTo>
                      <a:pt x="33" y="543"/>
                    </a:lnTo>
                    <a:lnTo>
                      <a:pt x="107" y="561"/>
                    </a:lnTo>
                    <a:lnTo>
                      <a:pt x="260" y="561"/>
                    </a:lnTo>
                    <a:lnTo>
                      <a:pt x="414" y="561"/>
                    </a:lnTo>
                    <a:lnTo>
                      <a:pt x="487" y="549"/>
                    </a:lnTo>
                    <a:lnTo>
                      <a:pt x="508" y="537"/>
                    </a:lnTo>
                    <a:lnTo>
                      <a:pt x="521" y="513"/>
                    </a:lnTo>
                    <a:lnTo>
                      <a:pt x="534" y="448"/>
                    </a:lnTo>
                    <a:lnTo>
                      <a:pt x="541" y="376"/>
                    </a:lnTo>
                    <a:lnTo>
                      <a:pt x="534" y="322"/>
                    </a:lnTo>
                    <a:lnTo>
                      <a:pt x="407" y="137"/>
                    </a:lnTo>
                    <a:lnTo>
                      <a:pt x="314" y="30"/>
                    </a:lnTo>
                    <a:lnTo>
                      <a:pt x="280" y="6"/>
                    </a:lnTo>
                    <a:lnTo>
                      <a:pt x="247" y="0"/>
                    </a:lnTo>
                    <a:lnTo>
                      <a:pt x="213" y="6"/>
                    </a:lnTo>
                    <a:lnTo>
                      <a:pt x="180" y="36"/>
                    </a:lnTo>
                    <a:lnTo>
                      <a:pt x="100" y="137"/>
                    </a:lnTo>
                    <a:lnTo>
                      <a:pt x="26" y="239"/>
                    </a:lnTo>
                    <a:lnTo>
                      <a:pt x="0" y="304"/>
                    </a:lnTo>
                    <a:lnTo>
                      <a:pt x="0" y="430"/>
                    </a:lnTo>
                    <a:close/>
                  </a:path>
                </a:pathLst>
              </a:cu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3" name="Line 265">
                <a:extLst>
                  <a:ext uri="{FF2B5EF4-FFF2-40B4-BE49-F238E27FC236}">
                    <a16:creationId xmlns:a16="http://schemas.microsoft.com/office/drawing/2014/main" id="{8EDC0707-D158-4570-96D5-19219860EB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3" y="2249"/>
                <a:ext cx="0" cy="48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4" name="Freeform 266">
                <a:extLst>
                  <a:ext uri="{FF2B5EF4-FFF2-40B4-BE49-F238E27FC236}">
                    <a16:creationId xmlns:a16="http://schemas.microsoft.com/office/drawing/2014/main" id="{BA7F12AD-8602-4D82-B909-0541306C2F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9" y="2338"/>
                <a:ext cx="40" cy="30"/>
              </a:xfrm>
              <a:custGeom>
                <a:avLst/>
                <a:gdLst>
                  <a:gd name="T0" fmla="*/ 0 w 40"/>
                  <a:gd name="T1" fmla="*/ 0 h 30"/>
                  <a:gd name="T2" fmla="*/ 7 w 40"/>
                  <a:gd name="T3" fmla="*/ 12 h 30"/>
                  <a:gd name="T4" fmla="*/ 27 w 40"/>
                  <a:gd name="T5" fmla="*/ 24 h 30"/>
                  <a:gd name="T6" fmla="*/ 40 w 40"/>
                  <a:gd name="T7" fmla="*/ 30 h 3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" h="30">
                    <a:moveTo>
                      <a:pt x="0" y="0"/>
                    </a:moveTo>
                    <a:lnTo>
                      <a:pt x="7" y="12"/>
                    </a:lnTo>
                    <a:lnTo>
                      <a:pt x="27" y="24"/>
                    </a:lnTo>
                    <a:lnTo>
                      <a:pt x="40" y="3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5" name="Freeform 267">
                <a:extLst>
                  <a:ext uri="{FF2B5EF4-FFF2-40B4-BE49-F238E27FC236}">
                    <a16:creationId xmlns:a16="http://schemas.microsoft.com/office/drawing/2014/main" id="{8280B622-95CE-47AF-ADBD-431DCB1F9B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2374"/>
                <a:ext cx="53" cy="6"/>
              </a:xfrm>
              <a:custGeom>
                <a:avLst/>
                <a:gdLst>
                  <a:gd name="T0" fmla="*/ 0 w 53"/>
                  <a:gd name="T1" fmla="*/ 0 h 6"/>
                  <a:gd name="T2" fmla="*/ 20 w 53"/>
                  <a:gd name="T3" fmla="*/ 6 h 6"/>
                  <a:gd name="T4" fmla="*/ 53 w 53"/>
                  <a:gd name="T5" fmla="*/ 6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6">
                    <a:moveTo>
                      <a:pt x="0" y="0"/>
                    </a:moveTo>
                    <a:lnTo>
                      <a:pt x="20" y="6"/>
                    </a:lnTo>
                    <a:lnTo>
                      <a:pt x="53" y="6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6" name="Line 268">
                <a:extLst>
                  <a:ext uri="{FF2B5EF4-FFF2-40B4-BE49-F238E27FC236}">
                    <a16:creationId xmlns:a16="http://schemas.microsoft.com/office/drawing/2014/main" id="{DFB19EB2-0CB6-48A8-914D-5411260C7A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33" y="2380"/>
                <a:ext cx="54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7" name="Line 269">
                <a:extLst>
                  <a:ext uri="{FF2B5EF4-FFF2-40B4-BE49-F238E27FC236}">
                    <a16:creationId xmlns:a16="http://schemas.microsoft.com/office/drawing/2014/main" id="{612ADBBE-E05E-41AA-8C57-7747A1F12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7" y="2380"/>
                <a:ext cx="53" cy="0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8" name="Freeform 270">
                <a:extLst>
                  <a:ext uri="{FF2B5EF4-FFF2-40B4-BE49-F238E27FC236}">
                    <a16:creationId xmlns:a16="http://schemas.microsoft.com/office/drawing/2014/main" id="{71825EA7-416B-446A-85B8-AFB933217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7" y="2374"/>
                <a:ext cx="53" cy="6"/>
              </a:xfrm>
              <a:custGeom>
                <a:avLst/>
                <a:gdLst>
                  <a:gd name="T0" fmla="*/ 0 w 53"/>
                  <a:gd name="T1" fmla="*/ 6 h 6"/>
                  <a:gd name="T2" fmla="*/ 40 w 53"/>
                  <a:gd name="T3" fmla="*/ 6 h 6"/>
                  <a:gd name="T4" fmla="*/ 53 w 53"/>
                  <a:gd name="T5" fmla="*/ 0 h 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3" h="6">
                    <a:moveTo>
                      <a:pt x="0" y="6"/>
                    </a:moveTo>
                    <a:lnTo>
                      <a:pt x="40" y="6"/>
                    </a:lnTo>
                    <a:lnTo>
                      <a:pt x="53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9" name="Freeform 271">
                <a:extLst>
                  <a:ext uri="{FF2B5EF4-FFF2-40B4-BE49-F238E27FC236}">
                    <a16:creationId xmlns:a16="http://schemas.microsoft.com/office/drawing/2014/main" id="{2611184D-A45D-4332-8E8B-250EDD365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" y="2350"/>
                <a:ext cx="47" cy="18"/>
              </a:xfrm>
              <a:custGeom>
                <a:avLst/>
                <a:gdLst>
                  <a:gd name="T0" fmla="*/ 0 w 47"/>
                  <a:gd name="T1" fmla="*/ 18 h 18"/>
                  <a:gd name="T2" fmla="*/ 20 w 47"/>
                  <a:gd name="T3" fmla="*/ 18 h 18"/>
                  <a:gd name="T4" fmla="*/ 41 w 47"/>
                  <a:gd name="T5" fmla="*/ 6 h 18"/>
                  <a:gd name="T6" fmla="*/ 47 w 47"/>
                  <a:gd name="T7" fmla="*/ 0 h 1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7" h="18">
                    <a:moveTo>
                      <a:pt x="0" y="18"/>
                    </a:moveTo>
                    <a:lnTo>
                      <a:pt x="20" y="18"/>
                    </a:lnTo>
                    <a:lnTo>
                      <a:pt x="41" y="6"/>
                    </a:lnTo>
                    <a:lnTo>
                      <a:pt x="47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0" name="Line 272">
                <a:extLst>
                  <a:ext uri="{FF2B5EF4-FFF2-40B4-BE49-F238E27FC236}">
                    <a16:creationId xmlns:a16="http://schemas.microsoft.com/office/drawing/2014/main" id="{9608D1F8-9731-48BD-9DD5-BA1A910113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81" y="2267"/>
                <a:ext cx="6" cy="47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1" name="Freeform 273">
                <a:extLst>
                  <a:ext uri="{FF2B5EF4-FFF2-40B4-BE49-F238E27FC236}">
                    <a16:creationId xmlns:a16="http://schemas.microsoft.com/office/drawing/2014/main" id="{F0EF622C-053D-4BED-AFEE-0276AFBC8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" y="2183"/>
                <a:ext cx="0" cy="48"/>
              </a:xfrm>
              <a:custGeom>
                <a:avLst/>
                <a:gdLst>
                  <a:gd name="T0" fmla="*/ 48 h 48"/>
                  <a:gd name="T1" fmla="*/ 12 h 48"/>
                  <a:gd name="T2" fmla="*/ 0 h 48"/>
                  <a:gd name="T3" fmla="*/ 0 60000 65536"/>
                  <a:gd name="T4" fmla="*/ 0 60000 65536"/>
                  <a:gd name="T5" fmla="*/ 0 60000 65536"/>
                </a:gdLst>
                <a:ahLst/>
                <a:cxnLst>
                  <a:cxn ang="T3">
                    <a:pos x="0" y="T0"/>
                  </a:cxn>
                  <a:cxn ang="T4">
                    <a:pos x="0" y="T1"/>
                  </a:cxn>
                  <a:cxn ang="T5">
                    <a:pos x="0" y="T2"/>
                  </a:cxn>
                </a:cxnLst>
                <a:rect l="0" t="0" r="r" b="b"/>
                <a:pathLst>
                  <a:path h="48">
                    <a:moveTo>
                      <a:pt x="0" y="48"/>
                    </a:moveTo>
                    <a:lnTo>
                      <a:pt x="0" y="12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2" name="Freeform 274">
                <a:extLst>
                  <a:ext uri="{FF2B5EF4-FFF2-40B4-BE49-F238E27FC236}">
                    <a16:creationId xmlns:a16="http://schemas.microsoft.com/office/drawing/2014/main" id="{7AE731D7-88FA-4D4A-9C7E-9C36F6157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1" y="2106"/>
                <a:ext cx="26" cy="41"/>
              </a:xfrm>
              <a:custGeom>
                <a:avLst/>
                <a:gdLst>
                  <a:gd name="T0" fmla="*/ 26 w 26"/>
                  <a:gd name="T1" fmla="*/ 41 h 41"/>
                  <a:gd name="T2" fmla="*/ 26 w 26"/>
                  <a:gd name="T3" fmla="*/ 35 h 41"/>
                  <a:gd name="T4" fmla="*/ 0 w 26"/>
                  <a:gd name="T5" fmla="*/ 0 h 41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41">
                    <a:moveTo>
                      <a:pt x="26" y="41"/>
                    </a:moveTo>
                    <a:lnTo>
                      <a:pt x="26" y="35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3" name="Line 275">
                <a:extLst>
                  <a:ext uri="{FF2B5EF4-FFF2-40B4-BE49-F238E27FC236}">
                    <a16:creationId xmlns:a16="http://schemas.microsoft.com/office/drawing/2014/main" id="{699888C8-76C3-40AE-9596-42B9E50840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707" y="2028"/>
                <a:ext cx="33" cy="42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4" name="Line 276">
                <a:extLst>
                  <a:ext uri="{FF2B5EF4-FFF2-40B4-BE49-F238E27FC236}">
                    <a16:creationId xmlns:a16="http://schemas.microsoft.com/office/drawing/2014/main" id="{34B92AC7-781C-4973-B73F-66A82F818C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60" y="1956"/>
                <a:ext cx="27" cy="42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5" name="Line 277">
                <a:extLst>
                  <a:ext uri="{FF2B5EF4-FFF2-40B4-BE49-F238E27FC236}">
                    <a16:creationId xmlns:a16="http://schemas.microsoft.com/office/drawing/2014/main" id="{2DF10F29-BE32-40CA-BBD7-D0E9B9C318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600" y="1891"/>
                <a:ext cx="34" cy="35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6" name="Freeform 278">
                <a:extLst>
                  <a:ext uri="{FF2B5EF4-FFF2-40B4-BE49-F238E27FC236}">
                    <a16:creationId xmlns:a16="http://schemas.microsoft.com/office/drawing/2014/main" id="{2715C917-EDCF-4329-8FA5-ABF1010586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0" y="1825"/>
                <a:ext cx="40" cy="36"/>
              </a:xfrm>
              <a:custGeom>
                <a:avLst/>
                <a:gdLst>
                  <a:gd name="T0" fmla="*/ 40 w 40"/>
                  <a:gd name="T1" fmla="*/ 36 h 36"/>
                  <a:gd name="T2" fmla="*/ 27 w 40"/>
                  <a:gd name="T3" fmla="*/ 24 h 36"/>
                  <a:gd name="T4" fmla="*/ 0 w 40"/>
                  <a:gd name="T5" fmla="*/ 0 h 3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0" h="36">
                    <a:moveTo>
                      <a:pt x="40" y="36"/>
                    </a:moveTo>
                    <a:lnTo>
                      <a:pt x="27" y="24"/>
                    </a:lnTo>
                    <a:lnTo>
                      <a:pt x="0" y="0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7" name="Freeform 279">
                <a:extLst>
                  <a:ext uri="{FF2B5EF4-FFF2-40B4-BE49-F238E27FC236}">
                    <a16:creationId xmlns:a16="http://schemas.microsoft.com/office/drawing/2014/main" id="{BD00C584-F9A5-4263-A843-1AF75D94AC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3" y="1819"/>
                <a:ext cx="47" cy="18"/>
              </a:xfrm>
              <a:custGeom>
                <a:avLst/>
                <a:gdLst>
                  <a:gd name="T0" fmla="*/ 47 w 47"/>
                  <a:gd name="T1" fmla="*/ 0 h 18"/>
                  <a:gd name="T2" fmla="*/ 13 w 47"/>
                  <a:gd name="T3" fmla="*/ 6 h 18"/>
                  <a:gd name="T4" fmla="*/ 0 w 47"/>
                  <a:gd name="T5" fmla="*/ 18 h 1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7" h="18">
                    <a:moveTo>
                      <a:pt x="47" y="0"/>
                    </a:moveTo>
                    <a:lnTo>
                      <a:pt x="13" y="6"/>
                    </a:lnTo>
                    <a:lnTo>
                      <a:pt x="0" y="18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8" name="Line 280">
                <a:extLst>
                  <a:ext uri="{FF2B5EF4-FFF2-40B4-BE49-F238E27FC236}">
                    <a16:creationId xmlns:a16="http://schemas.microsoft.com/office/drawing/2014/main" id="{76AA3FF2-46AF-478E-9A85-C9641BD11F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93" y="1867"/>
                <a:ext cx="33" cy="42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39" name="Freeform 281">
                <a:extLst>
                  <a:ext uri="{FF2B5EF4-FFF2-40B4-BE49-F238E27FC236}">
                    <a16:creationId xmlns:a16="http://schemas.microsoft.com/office/drawing/2014/main" id="{E3341888-9CEA-40F3-A674-775F5254D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0" y="1938"/>
                <a:ext cx="26" cy="36"/>
              </a:xfrm>
              <a:custGeom>
                <a:avLst/>
                <a:gdLst>
                  <a:gd name="T0" fmla="*/ 26 w 26"/>
                  <a:gd name="T1" fmla="*/ 0 h 36"/>
                  <a:gd name="T2" fmla="*/ 13 w 26"/>
                  <a:gd name="T3" fmla="*/ 18 h 36"/>
                  <a:gd name="T4" fmla="*/ 0 w 26"/>
                  <a:gd name="T5" fmla="*/ 36 h 3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" h="36">
                    <a:moveTo>
                      <a:pt x="26" y="0"/>
                    </a:moveTo>
                    <a:lnTo>
                      <a:pt x="13" y="18"/>
                    </a:lnTo>
                    <a:lnTo>
                      <a:pt x="0" y="36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0" name="Line 282">
                <a:extLst>
                  <a:ext uri="{FF2B5EF4-FFF2-40B4-BE49-F238E27FC236}">
                    <a16:creationId xmlns:a16="http://schemas.microsoft.com/office/drawing/2014/main" id="{CA5B08E7-2798-44F1-BB3C-2FD7BF76A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86" y="2010"/>
                <a:ext cx="27" cy="42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1" name="Freeform 283">
                <a:extLst>
                  <a:ext uri="{FF2B5EF4-FFF2-40B4-BE49-F238E27FC236}">
                    <a16:creationId xmlns:a16="http://schemas.microsoft.com/office/drawing/2014/main" id="{F72FE380-4A1F-4C4E-996A-E85BBFA3A0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3" y="2082"/>
                <a:ext cx="20" cy="47"/>
              </a:xfrm>
              <a:custGeom>
                <a:avLst/>
                <a:gdLst>
                  <a:gd name="T0" fmla="*/ 20 w 20"/>
                  <a:gd name="T1" fmla="*/ 0 h 47"/>
                  <a:gd name="T2" fmla="*/ 0 w 20"/>
                  <a:gd name="T3" fmla="*/ 41 h 47"/>
                  <a:gd name="T4" fmla="*/ 0 w 20"/>
                  <a:gd name="T5" fmla="*/ 47 h 47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0" h="47">
                    <a:moveTo>
                      <a:pt x="20" y="0"/>
                    </a:moveTo>
                    <a:lnTo>
                      <a:pt x="0" y="41"/>
                    </a:lnTo>
                    <a:lnTo>
                      <a:pt x="0" y="47"/>
                    </a:lnTo>
                  </a:path>
                </a:pathLst>
              </a:custGeom>
              <a:noFill/>
              <a:ln w="7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2" name="Line 284">
                <a:extLst>
                  <a:ext uri="{FF2B5EF4-FFF2-40B4-BE49-F238E27FC236}">
                    <a16:creationId xmlns:a16="http://schemas.microsoft.com/office/drawing/2014/main" id="{0A7598B0-331D-4C04-8215-E7783ECAE0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3" y="2165"/>
                <a:ext cx="0" cy="48"/>
              </a:xfrm>
              <a:prstGeom prst="line">
                <a:avLst/>
              </a:prstGeom>
              <a:noFill/>
              <a:ln w="7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3" name="Freeform 285">
                <a:extLst>
                  <a:ext uri="{FF2B5EF4-FFF2-40B4-BE49-F238E27FC236}">
                    <a16:creationId xmlns:a16="http://schemas.microsoft.com/office/drawing/2014/main" id="{3B772470-CEB2-47C5-8271-3C3616A99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5" y="1198"/>
                <a:ext cx="13" cy="12"/>
              </a:xfrm>
              <a:custGeom>
                <a:avLst/>
                <a:gdLst>
                  <a:gd name="T0" fmla="*/ 13 w 13"/>
                  <a:gd name="T1" fmla="*/ 0 h 12"/>
                  <a:gd name="T2" fmla="*/ 6 w 13"/>
                  <a:gd name="T3" fmla="*/ 0 h 12"/>
                  <a:gd name="T4" fmla="*/ 0 w 13"/>
                  <a:gd name="T5" fmla="*/ 12 h 12"/>
                  <a:gd name="T6" fmla="*/ 6 w 13"/>
                  <a:gd name="T7" fmla="*/ 12 h 12"/>
                  <a:gd name="T8" fmla="*/ 13 w 13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3" y="0"/>
                    </a:moveTo>
                    <a:lnTo>
                      <a:pt x="6" y="0"/>
                    </a:lnTo>
                    <a:lnTo>
                      <a:pt x="0" y="12"/>
                    </a:lnTo>
                    <a:lnTo>
                      <a:pt x="6" y="1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4" name="Freeform 286">
                <a:extLst>
                  <a:ext uri="{FF2B5EF4-FFF2-40B4-BE49-F238E27FC236}">
                    <a16:creationId xmlns:a16="http://schemas.microsoft.com/office/drawing/2014/main" id="{83725C2F-0FBB-4802-9E58-96A9E0E6A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2" y="1359"/>
                <a:ext cx="13" cy="18"/>
              </a:xfrm>
              <a:custGeom>
                <a:avLst/>
                <a:gdLst>
                  <a:gd name="T0" fmla="*/ 7 w 13"/>
                  <a:gd name="T1" fmla="*/ 0 h 18"/>
                  <a:gd name="T2" fmla="*/ 13 w 13"/>
                  <a:gd name="T3" fmla="*/ 6 h 18"/>
                  <a:gd name="T4" fmla="*/ 7 w 13"/>
                  <a:gd name="T5" fmla="*/ 18 h 18"/>
                  <a:gd name="T6" fmla="*/ 0 w 13"/>
                  <a:gd name="T7" fmla="*/ 12 h 18"/>
                  <a:gd name="T8" fmla="*/ 7 w 1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7" y="0"/>
                    </a:moveTo>
                    <a:lnTo>
                      <a:pt x="13" y="6"/>
                    </a:lnTo>
                    <a:lnTo>
                      <a:pt x="7" y="18"/>
                    </a:lnTo>
                    <a:lnTo>
                      <a:pt x="0" y="12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5" name="Freeform 287">
                <a:extLst>
                  <a:ext uri="{FF2B5EF4-FFF2-40B4-BE49-F238E27FC236}">
                    <a16:creationId xmlns:a16="http://schemas.microsoft.com/office/drawing/2014/main" id="{B2C87D36-FA5F-48EF-BEE6-993383E11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1" y="1198"/>
                <a:ext cx="268" cy="173"/>
              </a:xfrm>
              <a:custGeom>
                <a:avLst/>
                <a:gdLst>
                  <a:gd name="T0" fmla="*/ 7 w 268"/>
                  <a:gd name="T1" fmla="*/ 0 h 173"/>
                  <a:gd name="T2" fmla="*/ 0 w 268"/>
                  <a:gd name="T3" fmla="*/ 12 h 173"/>
                  <a:gd name="T4" fmla="*/ 261 w 268"/>
                  <a:gd name="T5" fmla="*/ 173 h 173"/>
                  <a:gd name="T6" fmla="*/ 268 w 268"/>
                  <a:gd name="T7" fmla="*/ 161 h 173"/>
                  <a:gd name="T8" fmla="*/ 7 w 268"/>
                  <a:gd name="T9" fmla="*/ 0 h 1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8" h="173">
                    <a:moveTo>
                      <a:pt x="7" y="0"/>
                    </a:moveTo>
                    <a:lnTo>
                      <a:pt x="0" y="12"/>
                    </a:lnTo>
                    <a:lnTo>
                      <a:pt x="261" y="173"/>
                    </a:lnTo>
                    <a:lnTo>
                      <a:pt x="268" y="161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6" name="Freeform 288">
                <a:extLst>
                  <a:ext uri="{FF2B5EF4-FFF2-40B4-BE49-F238E27FC236}">
                    <a16:creationId xmlns:a16="http://schemas.microsoft.com/office/drawing/2014/main" id="{742088DC-B7B3-4396-9A21-16FB06E54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2" y="1729"/>
                <a:ext cx="13" cy="12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6 h 12"/>
                  <a:gd name="T4" fmla="*/ 13 w 13"/>
                  <a:gd name="T5" fmla="*/ 12 h 12"/>
                  <a:gd name="T6" fmla="*/ 13 w 13"/>
                  <a:gd name="T7" fmla="*/ 6 h 12"/>
                  <a:gd name="T8" fmla="*/ 0 w 13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lnTo>
                      <a:pt x="0" y="6"/>
                    </a:lnTo>
                    <a:lnTo>
                      <a:pt x="13" y="12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7" name="Freeform 289">
                <a:extLst>
                  <a:ext uri="{FF2B5EF4-FFF2-40B4-BE49-F238E27FC236}">
                    <a16:creationId xmlns:a16="http://schemas.microsoft.com/office/drawing/2014/main" id="{CF919053-B4A5-4CD3-8530-77CC41EA58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" y="1491"/>
                <a:ext cx="20" cy="12"/>
              </a:xfrm>
              <a:custGeom>
                <a:avLst/>
                <a:gdLst>
                  <a:gd name="T0" fmla="*/ 0 w 20"/>
                  <a:gd name="T1" fmla="*/ 6 h 12"/>
                  <a:gd name="T2" fmla="*/ 6 w 20"/>
                  <a:gd name="T3" fmla="*/ 0 h 12"/>
                  <a:gd name="T4" fmla="*/ 20 w 20"/>
                  <a:gd name="T5" fmla="*/ 6 h 12"/>
                  <a:gd name="T6" fmla="*/ 13 w 20"/>
                  <a:gd name="T7" fmla="*/ 12 h 12"/>
                  <a:gd name="T8" fmla="*/ 0 w 20"/>
                  <a:gd name="T9" fmla="*/ 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0" y="6"/>
                    </a:moveTo>
                    <a:lnTo>
                      <a:pt x="6" y="0"/>
                    </a:lnTo>
                    <a:lnTo>
                      <a:pt x="20" y="6"/>
                    </a:lnTo>
                    <a:lnTo>
                      <a:pt x="13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8" name="Freeform 290">
                <a:extLst>
                  <a:ext uri="{FF2B5EF4-FFF2-40B4-BE49-F238E27FC236}">
                    <a16:creationId xmlns:a16="http://schemas.microsoft.com/office/drawing/2014/main" id="{10D8412E-2ECF-4B73-9727-1A57D83AF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2" y="1497"/>
                <a:ext cx="160" cy="238"/>
              </a:xfrm>
              <a:custGeom>
                <a:avLst/>
                <a:gdLst>
                  <a:gd name="T0" fmla="*/ 0 w 160"/>
                  <a:gd name="T1" fmla="*/ 232 h 238"/>
                  <a:gd name="T2" fmla="*/ 13 w 160"/>
                  <a:gd name="T3" fmla="*/ 238 h 238"/>
                  <a:gd name="T4" fmla="*/ 160 w 160"/>
                  <a:gd name="T5" fmla="*/ 6 h 238"/>
                  <a:gd name="T6" fmla="*/ 147 w 160"/>
                  <a:gd name="T7" fmla="*/ 0 h 238"/>
                  <a:gd name="T8" fmla="*/ 0 w 160"/>
                  <a:gd name="T9" fmla="*/ 232 h 2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238">
                    <a:moveTo>
                      <a:pt x="0" y="232"/>
                    </a:moveTo>
                    <a:lnTo>
                      <a:pt x="13" y="238"/>
                    </a:lnTo>
                    <a:lnTo>
                      <a:pt x="160" y="6"/>
                    </a:lnTo>
                    <a:lnTo>
                      <a:pt x="147" y="0"/>
                    </a:lnTo>
                    <a:lnTo>
                      <a:pt x="0" y="23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49" name="Freeform 291">
                <a:extLst>
                  <a:ext uri="{FF2B5EF4-FFF2-40B4-BE49-F238E27FC236}">
                    <a16:creationId xmlns:a16="http://schemas.microsoft.com/office/drawing/2014/main" id="{24B3EFD8-87D1-4475-9542-50D1FB582D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" y="1461"/>
                <a:ext cx="13" cy="12"/>
              </a:xfrm>
              <a:custGeom>
                <a:avLst/>
                <a:gdLst>
                  <a:gd name="T0" fmla="*/ 13 w 13"/>
                  <a:gd name="T1" fmla="*/ 6 h 12"/>
                  <a:gd name="T2" fmla="*/ 13 w 13"/>
                  <a:gd name="T3" fmla="*/ 0 h 12"/>
                  <a:gd name="T4" fmla="*/ 0 w 13"/>
                  <a:gd name="T5" fmla="*/ 6 h 12"/>
                  <a:gd name="T6" fmla="*/ 0 w 13"/>
                  <a:gd name="T7" fmla="*/ 12 h 12"/>
                  <a:gd name="T8" fmla="*/ 13 w 13"/>
                  <a:gd name="T9" fmla="*/ 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3" y="6"/>
                    </a:moveTo>
                    <a:lnTo>
                      <a:pt x="13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0" name="Freeform 292">
                <a:extLst>
                  <a:ext uri="{FF2B5EF4-FFF2-40B4-BE49-F238E27FC236}">
                    <a16:creationId xmlns:a16="http://schemas.microsoft.com/office/drawing/2014/main" id="{BF9F33B9-2F99-4504-81C4-FF1403F24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6" y="1729"/>
                <a:ext cx="20" cy="12"/>
              </a:xfrm>
              <a:custGeom>
                <a:avLst/>
                <a:gdLst>
                  <a:gd name="T0" fmla="*/ 13 w 20"/>
                  <a:gd name="T1" fmla="*/ 0 h 12"/>
                  <a:gd name="T2" fmla="*/ 20 w 20"/>
                  <a:gd name="T3" fmla="*/ 6 h 12"/>
                  <a:gd name="T4" fmla="*/ 6 w 20"/>
                  <a:gd name="T5" fmla="*/ 12 h 12"/>
                  <a:gd name="T6" fmla="*/ 0 w 20"/>
                  <a:gd name="T7" fmla="*/ 6 h 12"/>
                  <a:gd name="T8" fmla="*/ 13 w 2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13" y="0"/>
                    </a:moveTo>
                    <a:lnTo>
                      <a:pt x="20" y="6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1" name="Freeform 293">
                <a:extLst>
                  <a:ext uri="{FF2B5EF4-FFF2-40B4-BE49-F238E27FC236}">
                    <a16:creationId xmlns:a16="http://schemas.microsoft.com/office/drawing/2014/main" id="{8DECE412-1008-4114-A93B-6C6EE87CF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9" y="1467"/>
                <a:ext cx="200" cy="268"/>
              </a:xfrm>
              <a:custGeom>
                <a:avLst/>
                <a:gdLst>
                  <a:gd name="T0" fmla="*/ 13 w 200"/>
                  <a:gd name="T1" fmla="*/ 0 h 268"/>
                  <a:gd name="T2" fmla="*/ 0 w 200"/>
                  <a:gd name="T3" fmla="*/ 6 h 268"/>
                  <a:gd name="T4" fmla="*/ 187 w 200"/>
                  <a:gd name="T5" fmla="*/ 268 h 268"/>
                  <a:gd name="T6" fmla="*/ 200 w 200"/>
                  <a:gd name="T7" fmla="*/ 262 h 268"/>
                  <a:gd name="T8" fmla="*/ 13 w 200"/>
                  <a:gd name="T9" fmla="*/ 0 h 2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0" h="268">
                    <a:moveTo>
                      <a:pt x="13" y="0"/>
                    </a:moveTo>
                    <a:lnTo>
                      <a:pt x="0" y="6"/>
                    </a:lnTo>
                    <a:lnTo>
                      <a:pt x="187" y="268"/>
                    </a:lnTo>
                    <a:lnTo>
                      <a:pt x="200" y="26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52" name="Rectangle 294">
                <a:extLst>
                  <a:ext uri="{FF2B5EF4-FFF2-40B4-BE49-F238E27FC236}">
                    <a16:creationId xmlns:a16="http://schemas.microsoft.com/office/drawing/2014/main" id="{49137897-43F7-418B-856C-3681D1154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5" y="1664"/>
                <a:ext cx="147" cy="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53" name="Rectangle 295">
                <a:extLst>
                  <a:ext uri="{FF2B5EF4-FFF2-40B4-BE49-F238E27FC236}">
                    <a16:creationId xmlns:a16="http://schemas.microsoft.com/office/drawing/2014/main" id="{828AB9F2-39E5-439E-82A1-7053F25684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8" y="1658"/>
                <a:ext cx="160" cy="143"/>
              </a:xfrm>
              <a:prstGeom prst="rect">
                <a:avLst/>
              </a:prstGeom>
              <a:noFill/>
              <a:ln w="13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54" name="Rectangle 296">
                <a:extLst>
                  <a:ext uri="{FF2B5EF4-FFF2-40B4-BE49-F238E27FC236}">
                    <a16:creationId xmlns:a16="http://schemas.microsoft.com/office/drawing/2014/main" id="{4F62E3C9-D260-4DB3-84AC-C922436E9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5" y="1664"/>
                <a:ext cx="147" cy="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55" name="Rectangle 297">
                <a:extLst>
                  <a:ext uri="{FF2B5EF4-FFF2-40B4-BE49-F238E27FC236}">
                    <a16:creationId xmlns:a16="http://schemas.microsoft.com/office/drawing/2014/main" id="{0174F877-3F96-43E1-AD78-DEF04D8D4B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9" y="1658"/>
                <a:ext cx="160" cy="143"/>
              </a:xfrm>
              <a:prstGeom prst="rect">
                <a:avLst/>
              </a:prstGeom>
              <a:noFill/>
              <a:ln w="13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56" name="Oval 298">
                <a:extLst>
                  <a:ext uri="{FF2B5EF4-FFF2-40B4-BE49-F238E27FC236}">
                    <a16:creationId xmlns:a16="http://schemas.microsoft.com/office/drawing/2014/main" id="{51D23526-4EF6-46CF-973E-38B3105AEC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5" y="1365"/>
                <a:ext cx="214" cy="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57" name="Oval 299">
                <a:extLst>
                  <a:ext uri="{FF2B5EF4-FFF2-40B4-BE49-F238E27FC236}">
                    <a16:creationId xmlns:a16="http://schemas.microsoft.com/office/drawing/2014/main" id="{9D01D155-8D83-4FD6-876E-1EBE4945A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8" y="1359"/>
                <a:ext cx="228" cy="209"/>
              </a:xfrm>
              <a:prstGeom prst="ellipse">
                <a:avLst/>
              </a:prstGeom>
              <a:noFill/>
              <a:ln w="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58" name="Rectangle 300">
                <a:extLst>
                  <a:ext uri="{FF2B5EF4-FFF2-40B4-BE49-F238E27FC236}">
                    <a16:creationId xmlns:a16="http://schemas.microsoft.com/office/drawing/2014/main" id="{BF80F1BE-4CEC-47C5-8D2F-5B87F8BA5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2" y="1424"/>
                <a:ext cx="16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88</a:t>
                </a:r>
                <a:endParaRPr lang="en-US" altLang="en-US" sz="2400"/>
              </a:p>
            </p:txBody>
          </p:sp>
          <p:sp>
            <p:nvSpPr>
              <p:cNvPr id="11559" name="Freeform 301">
                <a:extLst>
                  <a:ext uri="{FF2B5EF4-FFF2-40B4-BE49-F238E27FC236}">
                    <a16:creationId xmlns:a16="http://schemas.microsoft.com/office/drawing/2014/main" id="{25AAB68E-A0EB-47F8-9F78-C2B015C47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" y="1198"/>
                <a:ext cx="20" cy="12"/>
              </a:xfrm>
              <a:custGeom>
                <a:avLst/>
                <a:gdLst>
                  <a:gd name="T0" fmla="*/ 14 w 20"/>
                  <a:gd name="T1" fmla="*/ 12 h 12"/>
                  <a:gd name="T2" fmla="*/ 20 w 20"/>
                  <a:gd name="T3" fmla="*/ 6 h 12"/>
                  <a:gd name="T4" fmla="*/ 7 w 20"/>
                  <a:gd name="T5" fmla="*/ 0 h 12"/>
                  <a:gd name="T6" fmla="*/ 0 w 20"/>
                  <a:gd name="T7" fmla="*/ 6 h 12"/>
                  <a:gd name="T8" fmla="*/ 14 w 20"/>
                  <a:gd name="T9" fmla="*/ 12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14" y="12"/>
                    </a:moveTo>
                    <a:lnTo>
                      <a:pt x="20" y="6"/>
                    </a:lnTo>
                    <a:lnTo>
                      <a:pt x="7" y="0"/>
                    </a:lnTo>
                    <a:lnTo>
                      <a:pt x="0" y="6"/>
                    </a:lnTo>
                    <a:lnTo>
                      <a:pt x="14" y="1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0" name="Freeform 302">
                <a:extLst>
                  <a:ext uri="{FF2B5EF4-FFF2-40B4-BE49-F238E27FC236}">
                    <a16:creationId xmlns:a16="http://schemas.microsoft.com/office/drawing/2014/main" id="{7AD632CC-6658-445E-AC29-8EAE877861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" y="1467"/>
                <a:ext cx="13" cy="12"/>
              </a:xfrm>
              <a:custGeom>
                <a:avLst/>
                <a:gdLst>
                  <a:gd name="T0" fmla="*/ 13 w 13"/>
                  <a:gd name="T1" fmla="*/ 6 h 12"/>
                  <a:gd name="T2" fmla="*/ 13 w 13"/>
                  <a:gd name="T3" fmla="*/ 12 h 12"/>
                  <a:gd name="T4" fmla="*/ 0 w 13"/>
                  <a:gd name="T5" fmla="*/ 6 h 12"/>
                  <a:gd name="T6" fmla="*/ 0 w 13"/>
                  <a:gd name="T7" fmla="*/ 0 h 12"/>
                  <a:gd name="T8" fmla="*/ 13 w 13"/>
                  <a:gd name="T9" fmla="*/ 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3" y="6"/>
                    </a:moveTo>
                    <a:lnTo>
                      <a:pt x="13" y="12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1" name="Freeform 303">
                <a:extLst>
                  <a:ext uri="{FF2B5EF4-FFF2-40B4-BE49-F238E27FC236}">
                    <a16:creationId xmlns:a16="http://schemas.microsoft.com/office/drawing/2014/main" id="{4930BCA2-F313-485A-9D75-1FCDF9476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" y="1204"/>
                <a:ext cx="120" cy="269"/>
              </a:xfrm>
              <a:custGeom>
                <a:avLst/>
                <a:gdLst>
                  <a:gd name="T0" fmla="*/ 120 w 120"/>
                  <a:gd name="T1" fmla="*/ 6 h 269"/>
                  <a:gd name="T2" fmla="*/ 106 w 120"/>
                  <a:gd name="T3" fmla="*/ 0 h 269"/>
                  <a:gd name="T4" fmla="*/ 0 w 120"/>
                  <a:gd name="T5" fmla="*/ 263 h 269"/>
                  <a:gd name="T6" fmla="*/ 13 w 120"/>
                  <a:gd name="T7" fmla="*/ 269 h 269"/>
                  <a:gd name="T8" fmla="*/ 120 w 120"/>
                  <a:gd name="T9" fmla="*/ 6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0" h="269">
                    <a:moveTo>
                      <a:pt x="120" y="6"/>
                    </a:moveTo>
                    <a:lnTo>
                      <a:pt x="106" y="0"/>
                    </a:lnTo>
                    <a:lnTo>
                      <a:pt x="0" y="263"/>
                    </a:lnTo>
                    <a:lnTo>
                      <a:pt x="13" y="269"/>
                    </a:lnTo>
                    <a:lnTo>
                      <a:pt x="12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2" name="Freeform 304">
                <a:extLst>
                  <a:ext uri="{FF2B5EF4-FFF2-40B4-BE49-F238E27FC236}">
                    <a16:creationId xmlns:a16="http://schemas.microsoft.com/office/drawing/2014/main" id="{4E9E0695-750A-4F70-8B88-BA3C51AF3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" y="1198"/>
                <a:ext cx="13" cy="12"/>
              </a:xfrm>
              <a:custGeom>
                <a:avLst/>
                <a:gdLst>
                  <a:gd name="T0" fmla="*/ 13 w 13"/>
                  <a:gd name="T1" fmla="*/ 0 h 12"/>
                  <a:gd name="T2" fmla="*/ 6 w 13"/>
                  <a:gd name="T3" fmla="*/ 0 h 12"/>
                  <a:gd name="T4" fmla="*/ 0 w 13"/>
                  <a:gd name="T5" fmla="*/ 6 h 12"/>
                  <a:gd name="T6" fmla="*/ 0 w 13"/>
                  <a:gd name="T7" fmla="*/ 12 h 12"/>
                  <a:gd name="T8" fmla="*/ 13 w 13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3" y="0"/>
                    </a:moveTo>
                    <a:lnTo>
                      <a:pt x="6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3" name="Freeform 305">
                <a:extLst>
                  <a:ext uri="{FF2B5EF4-FFF2-40B4-BE49-F238E27FC236}">
                    <a16:creationId xmlns:a16="http://schemas.microsoft.com/office/drawing/2014/main" id="{A9C92194-DE54-42F6-B48F-FE1A2B4F8B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1" y="1461"/>
                <a:ext cx="20" cy="18"/>
              </a:xfrm>
              <a:custGeom>
                <a:avLst/>
                <a:gdLst>
                  <a:gd name="T0" fmla="*/ 13 w 20"/>
                  <a:gd name="T1" fmla="*/ 0 h 18"/>
                  <a:gd name="T2" fmla="*/ 20 w 20"/>
                  <a:gd name="T3" fmla="*/ 6 h 18"/>
                  <a:gd name="T4" fmla="*/ 6 w 20"/>
                  <a:gd name="T5" fmla="*/ 18 h 18"/>
                  <a:gd name="T6" fmla="*/ 0 w 20"/>
                  <a:gd name="T7" fmla="*/ 12 h 18"/>
                  <a:gd name="T8" fmla="*/ 13 w 20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13" y="0"/>
                    </a:moveTo>
                    <a:lnTo>
                      <a:pt x="20" y="6"/>
                    </a:lnTo>
                    <a:lnTo>
                      <a:pt x="6" y="18"/>
                    </a:lnTo>
                    <a:lnTo>
                      <a:pt x="0" y="1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4" name="Freeform 306">
                <a:extLst>
                  <a:ext uri="{FF2B5EF4-FFF2-40B4-BE49-F238E27FC236}">
                    <a16:creationId xmlns:a16="http://schemas.microsoft.com/office/drawing/2014/main" id="{56FAE0C2-9636-41AA-8B03-31A98D65C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" y="1198"/>
                <a:ext cx="307" cy="275"/>
              </a:xfrm>
              <a:custGeom>
                <a:avLst/>
                <a:gdLst>
                  <a:gd name="T0" fmla="*/ 13 w 307"/>
                  <a:gd name="T1" fmla="*/ 0 h 275"/>
                  <a:gd name="T2" fmla="*/ 0 w 307"/>
                  <a:gd name="T3" fmla="*/ 12 h 275"/>
                  <a:gd name="T4" fmla="*/ 294 w 307"/>
                  <a:gd name="T5" fmla="*/ 275 h 275"/>
                  <a:gd name="T6" fmla="*/ 307 w 307"/>
                  <a:gd name="T7" fmla="*/ 263 h 275"/>
                  <a:gd name="T8" fmla="*/ 13 w 307"/>
                  <a:gd name="T9" fmla="*/ 0 h 2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7" h="275">
                    <a:moveTo>
                      <a:pt x="13" y="0"/>
                    </a:moveTo>
                    <a:lnTo>
                      <a:pt x="0" y="12"/>
                    </a:lnTo>
                    <a:lnTo>
                      <a:pt x="294" y="275"/>
                    </a:lnTo>
                    <a:lnTo>
                      <a:pt x="307" y="26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5" name="Rectangle 307">
                <a:extLst>
                  <a:ext uri="{FF2B5EF4-FFF2-40B4-BE49-F238E27FC236}">
                    <a16:creationId xmlns:a16="http://schemas.microsoft.com/office/drawing/2014/main" id="{CE80CDD3-9CD2-4799-A305-A2B769A50B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8" y="935"/>
                <a:ext cx="7" cy="12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66" name="Freeform 308">
                <a:extLst>
                  <a:ext uri="{FF2B5EF4-FFF2-40B4-BE49-F238E27FC236}">
                    <a16:creationId xmlns:a16="http://schemas.microsoft.com/office/drawing/2014/main" id="{2FA88C6B-CBE0-4E97-A980-69840468B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8" y="1198"/>
                <a:ext cx="13" cy="18"/>
              </a:xfrm>
              <a:custGeom>
                <a:avLst/>
                <a:gdLst>
                  <a:gd name="T0" fmla="*/ 0 w 13"/>
                  <a:gd name="T1" fmla="*/ 0 h 18"/>
                  <a:gd name="T2" fmla="*/ 13 w 13"/>
                  <a:gd name="T3" fmla="*/ 0 h 18"/>
                  <a:gd name="T4" fmla="*/ 7 w 13"/>
                  <a:gd name="T5" fmla="*/ 18 h 18"/>
                  <a:gd name="T6" fmla="*/ 0 w 13"/>
                  <a:gd name="T7" fmla="*/ 12 h 18"/>
                  <a:gd name="T8" fmla="*/ 0 w 1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0" y="0"/>
                    </a:moveTo>
                    <a:lnTo>
                      <a:pt x="13" y="0"/>
                    </a:lnTo>
                    <a:lnTo>
                      <a:pt x="7" y="18"/>
                    </a:lnTo>
                    <a:lnTo>
                      <a:pt x="0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7" name="Freeform 309">
                <a:extLst>
                  <a:ext uri="{FF2B5EF4-FFF2-40B4-BE49-F238E27FC236}">
                    <a16:creationId xmlns:a16="http://schemas.microsoft.com/office/drawing/2014/main" id="{9ECA7A3B-E3C1-46F2-B383-2ADF5070F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5" y="935"/>
                <a:ext cx="1463" cy="275"/>
              </a:xfrm>
              <a:custGeom>
                <a:avLst/>
                <a:gdLst>
                  <a:gd name="T0" fmla="*/ 0 w 1463"/>
                  <a:gd name="T1" fmla="*/ 0 h 275"/>
                  <a:gd name="T2" fmla="*/ 0 w 1463"/>
                  <a:gd name="T3" fmla="*/ 12 h 275"/>
                  <a:gd name="T4" fmla="*/ 1463 w 1463"/>
                  <a:gd name="T5" fmla="*/ 275 h 275"/>
                  <a:gd name="T6" fmla="*/ 1463 w 1463"/>
                  <a:gd name="T7" fmla="*/ 263 h 275"/>
                  <a:gd name="T8" fmla="*/ 0 w 1463"/>
                  <a:gd name="T9" fmla="*/ 0 h 2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63" h="275">
                    <a:moveTo>
                      <a:pt x="0" y="0"/>
                    </a:moveTo>
                    <a:lnTo>
                      <a:pt x="0" y="12"/>
                    </a:lnTo>
                    <a:lnTo>
                      <a:pt x="1463" y="275"/>
                    </a:lnTo>
                    <a:lnTo>
                      <a:pt x="1463" y="26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8" name="Freeform 310">
                <a:extLst>
                  <a:ext uri="{FF2B5EF4-FFF2-40B4-BE49-F238E27FC236}">
                    <a16:creationId xmlns:a16="http://schemas.microsoft.com/office/drawing/2014/main" id="{E7403DFF-C34E-42E7-9612-628D95305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" y="1198"/>
                <a:ext cx="13" cy="18"/>
              </a:xfrm>
              <a:custGeom>
                <a:avLst/>
                <a:gdLst>
                  <a:gd name="T0" fmla="*/ 6 w 13"/>
                  <a:gd name="T1" fmla="*/ 0 h 18"/>
                  <a:gd name="T2" fmla="*/ 0 w 13"/>
                  <a:gd name="T3" fmla="*/ 6 h 18"/>
                  <a:gd name="T4" fmla="*/ 6 w 13"/>
                  <a:gd name="T5" fmla="*/ 18 h 18"/>
                  <a:gd name="T6" fmla="*/ 13 w 13"/>
                  <a:gd name="T7" fmla="*/ 12 h 18"/>
                  <a:gd name="T8" fmla="*/ 6 w 1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6" y="0"/>
                    </a:moveTo>
                    <a:lnTo>
                      <a:pt x="0" y="6"/>
                    </a:lnTo>
                    <a:lnTo>
                      <a:pt x="6" y="18"/>
                    </a:lnTo>
                    <a:lnTo>
                      <a:pt x="13" y="1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9" name="Freeform 311">
                <a:extLst>
                  <a:ext uri="{FF2B5EF4-FFF2-40B4-BE49-F238E27FC236}">
                    <a16:creationId xmlns:a16="http://schemas.microsoft.com/office/drawing/2014/main" id="{F6C6B78A-5098-41DE-8154-B4C2C39F1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5" y="935"/>
                <a:ext cx="13" cy="12"/>
              </a:xfrm>
              <a:custGeom>
                <a:avLst/>
                <a:gdLst>
                  <a:gd name="T0" fmla="*/ 0 w 13"/>
                  <a:gd name="T1" fmla="*/ 0 h 12"/>
                  <a:gd name="T2" fmla="*/ 6 w 13"/>
                  <a:gd name="T3" fmla="*/ 0 h 12"/>
                  <a:gd name="T4" fmla="*/ 13 w 13"/>
                  <a:gd name="T5" fmla="*/ 12 h 12"/>
                  <a:gd name="T6" fmla="*/ 6 w 13"/>
                  <a:gd name="T7" fmla="*/ 12 h 12"/>
                  <a:gd name="T8" fmla="*/ 0 w 13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lnTo>
                      <a:pt x="6" y="0"/>
                    </a:lnTo>
                    <a:lnTo>
                      <a:pt x="13" y="12"/>
                    </a:lnTo>
                    <a:lnTo>
                      <a:pt x="6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0" name="Freeform 312">
                <a:extLst>
                  <a:ext uri="{FF2B5EF4-FFF2-40B4-BE49-F238E27FC236}">
                    <a16:creationId xmlns:a16="http://schemas.microsoft.com/office/drawing/2014/main" id="{83A2E2BD-4687-4383-A798-E18800FD65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" y="935"/>
                <a:ext cx="588" cy="275"/>
              </a:xfrm>
              <a:custGeom>
                <a:avLst/>
                <a:gdLst>
                  <a:gd name="T0" fmla="*/ 0 w 588"/>
                  <a:gd name="T1" fmla="*/ 263 h 275"/>
                  <a:gd name="T2" fmla="*/ 7 w 588"/>
                  <a:gd name="T3" fmla="*/ 275 h 275"/>
                  <a:gd name="T4" fmla="*/ 588 w 588"/>
                  <a:gd name="T5" fmla="*/ 12 h 275"/>
                  <a:gd name="T6" fmla="*/ 582 w 588"/>
                  <a:gd name="T7" fmla="*/ 0 h 275"/>
                  <a:gd name="T8" fmla="*/ 0 w 588"/>
                  <a:gd name="T9" fmla="*/ 263 h 27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8" h="275">
                    <a:moveTo>
                      <a:pt x="0" y="263"/>
                    </a:moveTo>
                    <a:lnTo>
                      <a:pt x="7" y="275"/>
                    </a:lnTo>
                    <a:lnTo>
                      <a:pt x="588" y="12"/>
                    </a:lnTo>
                    <a:lnTo>
                      <a:pt x="582" y="0"/>
                    </a:lnTo>
                    <a:lnTo>
                      <a:pt x="0" y="2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1" name="Oval 313">
                <a:extLst>
                  <a:ext uri="{FF2B5EF4-FFF2-40B4-BE49-F238E27FC236}">
                    <a16:creationId xmlns:a16="http://schemas.microsoft.com/office/drawing/2014/main" id="{EA48E418-28A6-4AE8-8E62-CDD423A2D4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8" y="846"/>
                <a:ext cx="220" cy="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72" name="Oval 314">
                <a:extLst>
                  <a:ext uri="{FF2B5EF4-FFF2-40B4-BE49-F238E27FC236}">
                    <a16:creationId xmlns:a16="http://schemas.microsoft.com/office/drawing/2014/main" id="{8ABB3654-A7C1-4994-BB0B-790226D52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11" y="840"/>
                <a:ext cx="234" cy="209"/>
              </a:xfrm>
              <a:prstGeom prst="ellipse">
                <a:avLst/>
              </a:prstGeom>
              <a:noFill/>
              <a:ln w="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73" name="Rectangle 315">
                <a:extLst>
                  <a:ext uri="{FF2B5EF4-FFF2-40B4-BE49-F238E27FC236}">
                    <a16:creationId xmlns:a16="http://schemas.microsoft.com/office/drawing/2014/main" id="{8EC15C5B-1380-4877-B482-7BEF7C743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1" y="905"/>
                <a:ext cx="16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44</a:t>
                </a:r>
                <a:endParaRPr lang="en-US" altLang="en-US" sz="2400"/>
              </a:p>
            </p:txBody>
          </p:sp>
          <p:sp>
            <p:nvSpPr>
              <p:cNvPr id="11574" name="Oval 316">
                <a:extLst>
                  <a:ext uri="{FF2B5EF4-FFF2-40B4-BE49-F238E27FC236}">
                    <a16:creationId xmlns:a16="http://schemas.microsoft.com/office/drawing/2014/main" id="{2C69B467-A0B4-44D3-95EC-A811F55405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6" y="1109"/>
                <a:ext cx="221" cy="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75" name="Oval 317">
                <a:extLst>
                  <a:ext uri="{FF2B5EF4-FFF2-40B4-BE49-F238E27FC236}">
                    <a16:creationId xmlns:a16="http://schemas.microsoft.com/office/drawing/2014/main" id="{54D0FD46-9B2A-46E1-870B-389916A29F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0" y="1103"/>
                <a:ext cx="233" cy="209"/>
              </a:xfrm>
              <a:prstGeom prst="ellipse">
                <a:avLst/>
              </a:prstGeom>
              <a:noFill/>
              <a:ln w="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76" name="Rectangle 318">
                <a:extLst>
                  <a:ext uri="{FF2B5EF4-FFF2-40B4-BE49-F238E27FC236}">
                    <a16:creationId xmlns:a16="http://schemas.microsoft.com/office/drawing/2014/main" id="{86EF5386-6813-471E-98D4-0D060013A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3" y="1156"/>
                <a:ext cx="16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17</a:t>
                </a:r>
                <a:endParaRPr lang="en-US" altLang="en-US" sz="2400"/>
              </a:p>
            </p:txBody>
          </p:sp>
          <p:sp>
            <p:nvSpPr>
              <p:cNvPr id="11577" name="Freeform 319">
                <a:extLst>
                  <a:ext uri="{FF2B5EF4-FFF2-40B4-BE49-F238E27FC236}">
                    <a16:creationId xmlns:a16="http://schemas.microsoft.com/office/drawing/2014/main" id="{7DD089D8-7391-44DF-AC2F-8F177F97E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8" y="1192"/>
                <a:ext cx="13" cy="24"/>
              </a:xfrm>
              <a:custGeom>
                <a:avLst/>
                <a:gdLst>
                  <a:gd name="T0" fmla="*/ 7 w 13"/>
                  <a:gd name="T1" fmla="*/ 24 h 24"/>
                  <a:gd name="T2" fmla="*/ 13 w 13"/>
                  <a:gd name="T3" fmla="*/ 18 h 24"/>
                  <a:gd name="T4" fmla="*/ 7 w 13"/>
                  <a:gd name="T5" fmla="*/ 0 h 24"/>
                  <a:gd name="T6" fmla="*/ 0 w 13"/>
                  <a:gd name="T7" fmla="*/ 6 h 24"/>
                  <a:gd name="T8" fmla="*/ 7 w 13"/>
                  <a:gd name="T9" fmla="*/ 2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24">
                    <a:moveTo>
                      <a:pt x="7" y="24"/>
                    </a:moveTo>
                    <a:lnTo>
                      <a:pt x="13" y="18"/>
                    </a:lnTo>
                    <a:lnTo>
                      <a:pt x="7" y="0"/>
                    </a:lnTo>
                    <a:lnTo>
                      <a:pt x="0" y="6"/>
                    </a:lnTo>
                    <a:lnTo>
                      <a:pt x="7" y="24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8" name="Freeform 320">
                <a:extLst>
                  <a:ext uri="{FF2B5EF4-FFF2-40B4-BE49-F238E27FC236}">
                    <a16:creationId xmlns:a16="http://schemas.microsoft.com/office/drawing/2014/main" id="{1537FADA-9260-4CE0-B0CE-9B44FECB81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461"/>
                <a:ext cx="20" cy="18"/>
              </a:xfrm>
              <a:custGeom>
                <a:avLst/>
                <a:gdLst>
                  <a:gd name="T0" fmla="*/ 20 w 20"/>
                  <a:gd name="T1" fmla="*/ 18 h 18"/>
                  <a:gd name="T2" fmla="*/ 7 w 20"/>
                  <a:gd name="T3" fmla="*/ 18 h 18"/>
                  <a:gd name="T4" fmla="*/ 0 w 20"/>
                  <a:gd name="T5" fmla="*/ 0 h 18"/>
                  <a:gd name="T6" fmla="*/ 14 w 20"/>
                  <a:gd name="T7" fmla="*/ 0 h 18"/>
                  <a:gd name="T8" fmla="*/ 20 w 20"/>
                  <a:gd name="T9" fmla="*/ 18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20" y="18"/>
                    </a:moveTo>
                    <a:lnTo>
                      <a:pt x="7" y="18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20" y="1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79" name="Freeform 321">
                <a:extLst>
                  <a:ext uri="{FF2B5EF4-FFF2-40B4-BE49-F238E27FC236}">
                    <a16:creationId xmlns:a16="http://schemas.microsoft.com/office/drawing/2014/main" id="{51296A4A-96A2-45FB-8BB4-033FB6C59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3" y="1198"/>
                <a:ext cx="882" cy="281"/>
              </a:xfrm>
              <a:custGeom>
                <a:avLst/>
                <a:gdLst>
                  <a:gd name="T0" fmla="*/ 882 w 882"/>
                  <a:gd name="T1" fmla="*/ 18 h 281"/>
                  <a:gd name="T2" fmla="*/ 875 w 882"/>
                  <a:gd name="T3" fmla="*/ 0 h 281"/>
                  <a:gd name="T4" fmla="*/ 0 w 882"/>
                  <a:gd name="T5" fmla="*/ 263 h 281"/>
                  <a:gd name="T6" fmla="*/ 6 w 882"/>
                  <a:gd name="T7" fmla="*/ 281 h 281"/>
                  <a:gd name="T8" fmla="*/ 882 w 882"/>
                  <a:gd name="T9" fmla="*/ 18 h 28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82" h="281">
                    <a:moveTo>
                      <a:pt x="882" y="18"/>
                    </a:moveTo>
                    <a:lnTo>
                      <a:pt x="875" y="0"/>
                    </a:lnTo>
                    <a:lnTo>
                      <a:pt x="0" y="263"/>
                    </a:lnTo>
                    <a:lnTo>
                      <a:pt x="6" y="281"/>
                    </a:lnTo>
                    <a:lnTo>
                      <a:pt x="882" y="18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0" name="Oval 322">
                <a:extLst>
                  <a:ext uri="{FF2B5EF4-FFF2-40B4-BE49-F238E27FC236}">
                    <a16:creationId xmlns:a16="http://schemas.microsoft.com/office/drawing/2014/main" id="{7F2E958D-838B-4417-B376-241F82140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4" y="1109"/>
                <a:ext cx="221" cy="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81" name="Oval 323">
                <a:extLst>
                  <a:ext uri="{FF2B5EF4-FFF2-40B4-BE49-F238E27FC236}">
                    <a16:creationId xmlns:a16="http://schemas.microsoft.com/office/drawing/2014/main" id="{6BED2B0E-1201-41E1-AAA5-8A257D6A8D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103"/>
                <a:ext cx="234" cy="209"/>
              </a:xfrm>
              <a:prstGeom prst="ellipse">
                <a:avLst/>
              </a:prstGeom>
              <a:noFill/>
              <a:ln w="13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82" name="Rectangle 324">
                <a:extLst>
                  <a:ext uri="{FF2B5EF4-FFF2-40B4-BE49-F238E27FC236}">
                    <a16:creationId xmlns:a16="http://schemas.microsoft.com/office/drawing/2014/main" id="{17F14AA5-44B7-4DE5-9A1C-C77A00C56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8" y="1168"/>
                <a:ext cx="16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FF0000"/>
                    </a:solidFill>
                    <a:latin typeface="Times" panose="02020603050405020304" pitchFamily="18" charset="0"/>
                  </a:rPr>
                  <a:t>78</a:t>
                </a:r>
                <a:endParaRPr lang="en-US" altLang="en-US" sz="2400"/>
              </a:p>
            </p:txBody>
          </p:sp>
          <p:sp>
            <p:nvSpPr>
              <p:cNvPr id="11583" name="Freeform 325">
                <a:extLst>
                  <a:ext uri="{FF2B5EF4-FFF2-40B4-BE49-F238E27FC236}">
                    <a16:creationId xmlns:a16="http://schemas.microsoft.com/office/drawing/2014/main" id="{0DDF64D2-22E1-434B-B65A-20CDAB443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" y="1729"/>
                <a:ext cx="13" cy="12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6 h 12"/>
                  <a:gd name="T4" fmla="*/ 13 w 13"/>
                  <a:gd name="T5" fmla="*/ 12 h 12"/>
                  <a:gd name="T6" fmla="*/ 13 w 13"/>
                  <a:gd name="T7" fmla="*/ 6 h 12"/>
                  <a:gd name="T8" fmla="*/ 0 w 13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lnTo>
                      <a:pt x="0" y="6"/>
                    </a:lnTo>
                    <a:lnTo>
                      <a:pt x="13" y="12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4" name="Freeform 326">
                <a:extLst>
                  <a:ext uri="{FF2B5EF4-FFF2-40B4-BE49-F238E27FC236}">
                    <a16:creationId xmlns:a16="http://schemas.microsoft.com/office/drawing/2014/main" id="{B660477D-7C97-4027-8DFB-2ECB3BC13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1" y="1461"/>
                <a:ext cx="20" cy="12"/>
              </a:xfrm>
              <a:custGeom>
                <a:avLst/>
                <a:gdLst>
                  <a:gd name="T0" fmla="*/ 0 w 20"/>
                  <a:gd name="T1" fmla="*/ 6 h 12"/>
                  <a:gd name="T2" fmla="*/ 6 w 20"/>
                  <a:gd name="T3" fmla="*/ 0 h 12"/>
                  <a:gd name="T4" fmla="*/ 20 w 20"/>
                  <a:gd name="T5" fmla="*/ 6 h 12"/>
                  <a:gd name="T6" fmla="*/ 13 w 20"/>
                  <a:gd name="T7" fmla="*/ 12 h 12"/>
                  <a:gd name="T8" fmla="*/ 0 w 20"/>
                  <a:gd name="T9" fmla="*/ 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0" y="6"/>
                    </a:moveTo>
                    <a:lnTo>
                      <a:pt x="6" y="0"/>
                    </a:lnTo>
                    <a:lnTo>
                      <a:pt x="20" y="6"/>
                    </a:lnTo>
                    <a:lnTo>
                      <a:pt x="13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5" name="Freeform 327">
                <a:extLst>
                  <a:ext uri="{FF2B5EF4-FFF2-40B4-BE49-F238E27FC236}">
                    <a16:creationId xmlns:a16="http://schemas.microsoft.com/office/drawing/2014/main" id="{0130B6F4-5B57-4150-B78D-775EE6D53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" y="1467"/>
                <a:ext cx="160" cy="268"/>
              </a:xfrm>
              <a:custGeom>
                <a:avLst/>
                <a:gdLst>
                  <a:gd name="T0" fmla="*/ 0 w 160"/>
                  <a:gd name="T1" fmla="*/ 262 h 268"/>
                  <a:gd name="T2" fmla="*/ 13 w 160"/>
                  <a:gd name="T3" fmla="*/ 268 h 268"/>
                  <a:gd name="T4" fmla="*/ 160 w 160"/>
                  <a:gd name="T5" fmla="*/ 6 h 268"/>
                  <a:gd name="T6" fmla="*/ 147 w 160"/>
                  <a:gd name="T7" fmla="*/ 0 h 268"/>
                  <a:gd name="T8" fmla="*/ 0 w 160"/>
                  <a:gd name="T9" fmla="*/ 262 h 2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268">
                    <a:moveTo>
                      <a:pt x="0" y="262"/>
                    </a:moveTo>
                    <a:lnTo>
                      <a:pt x="13" y="268"/>
                    </a:lnTo>
                    <a:lnTo>
                      <a:pt x="160" y="6"/>
                    </a:lnTo>
                    <a:lnTo>
                      <a:pt x="147" y="0"/>
                    </a:lnTo>
                    <a:lnTo>
                      <a:pt x="0" y="2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6" name="Freeform 328">
                <a:extLst>
                  <a:ext uri="{FF2B5EF4-FFF2-40B4-BE49-F238E27FC236}">
                    <a16:creationId xmlns:a16="http://schemas.microsoft.com/office/drawing/2014/main" id="{B389E1CD-A088-4225-BC7C-EC2DDBEEB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1" y="1461"/>
                <a:ext cx="13" cy="12"/>
              </a:xfrm>
              <a:custGeom>
                <a:avLst/>
                <a:gdLst>
                  <a:gd name="T0" fmla="*/ 13 w 13"/>
                  <a:gd name="T1" fmla="*/ 6 h 12"/>
                  <a:gd name="T2" fmla="*/ 13 w 13"/>
                  <a:gd name="T3" fmla="*/ 0 h 12"/>
                  <a:gd name="T4" fmla="*/ 0 w 13"/>
                  <a:gd name="T5" fmla="*/ 6 h 12"/>
                  <a:gd name="T6" fmla="*/ 0 w 13"/>
                  <a:gd name="T7" fmla="*/ 12 h 12"/>
                  <a:gd name="T8" fmla="*/ 13 w 13"/>
                  <a:gd name="T9" fmla="*/ 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3" y="6"/>
                    </a:moveTo>
                    <a:lnTo>
                      <a:pt x="13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7" name="Freeform 329">
                <a:extLst>
                  <a:ext uri="{FF2B5EF4-FFF2-40B4-BE49-F238E27FC236}">
                    <a16:creationId xmlns:a16="http://schemas.microsoft.com/office/drawing/2014/main" id="{BCBB4467-59FB-44F1-92DD-8E5319804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8" y="1729"/>
                <a:ext cx="20" cy="12"/>
              </a:xfrm>
              <a:custGeom>
                <a:avLst/>
                <a:gdLst>
                  <a:gd name="T0" fmla="*/ 13 w 20"/>
                  <a:gd name="T1" fmla="*/ 0 h 12"/>
                  <a:gd name="T2" fmla="*/ 20 w 20"/>
                  <a:gd name="T3" fmla="*/ 6 h 12"/>
                  <a:gd name="T4" fmla="*/ 6 w 20"/>
                  <a:gd name="T5" fmla="*/ 12 h 12"/>
                  <a:gd name="T6" fmla="*/ 0 w 20"/>
                  <a:gd name="T7" fmla="*/ 6 h 12"/>
                  <a:gd name="T8" fmla="*/ 13 w 2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13" y="0"/>
                    </a:moveTo>
                    <a:lnTo>
                      <a:pt x="20" y="6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8" name="Freeform 330">
                <a:extLst>
                  <a:ext uri="{FF2B5EF4-FFF2-40B4-BE49-F238E27FC236}">
                    <a16:creationId xmlns:a16="http://schemas.microsoft.com/office/drawing/2014/main" id="{10A4EBD5-FA9A-4133-91F5-9BBCDDDED8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1" y="1467"/>
                <a:ext cx="160" cy="268"/>
              </a:xfrm>
              <a:custGeom>
                <a:avLst/>
                <a:gdLst>
                  <a:gd name="T0" fmla="*/ 13 w 160"/>
                  <a:gd name="T1" fmla="*/ 0 h 268"/>
                  <a:gd name="T2" fmla="*/ 0 w 160"/>
                  <a:gd name="T3" fmla="*/ 6 h 268"/>
                  <a:gd name="T4" fmla="*/ 147 w 160"/>
                  <a:gd name="T5" fmla="*/ 268 h 268"/>
                  <a:gd name="T6" fmla="*/ 160 w 160"/>
                  <a:gd name="T7" fmla="*/ 262 h 268"/>
                  <a:gd name="T8" fmla="*/ 13 w 160"/>
                  <a:gd name="T9" fmla="*/ 0 h 2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268">
                    <a:moveTo>
                      <a:pt x="13" y="0"/>
                    </a:moveTo>
                    <a:lnTo>
                      <a:pt x="0" y="6"/>
                    </a:lnTo>
                    <a:lnTo>
                      <a:pt x="147" y="268"/>
                    </a:lnTo>
                    <a:lnTo>
                      <a:pt x="160" y="26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89" name="Rectangle 331">
                <a:extLst>
                  <a:ext uri="{FF2B5EF4-FFF2-40B4-BE49-F238E27FC236}">
                    <a16:creationId xmlns:a16="http://schemas.microsoft.com/office/drawing/2014/main" id="{86BAFB06-06DC-43EA-A761-61A2CCFE3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1664"/>
                <a:ext cx="147" cy="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90" name="Rectangle 332">
                <a:extLst>
                  <a:ext uri="{FF2B5EF4-FFF2-40B4-BE49-F238E27FC236}">
                    <a16:creationId xmlns:a16="http://schemas.microsoft.com/office/drawing/2014/main" id="{71B70CA6-F3E8-42BE-A8FE-A000B2B117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0" y="1658"/>
                <a:ext cx="160" cy="143"/>
              </a:xfrm>
              <a:prstGeom prst="rect">
                <a:avLst/>
              </a:prstGeom>
              <a:noFill/>
              <a:ln w="13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91" name="Rectangle 333">
                <a:extLst>
                  <a:ext uri="{FF2B5EF4-FFF2-40B4-BE49-F238E27FC236}">
                    <a16:creationId xmlns:a16="http://schemas.microsoft.com/office/drawing/2014/main" id="{1D8F9C9B-EE21-4FF6-A2A9-1C99BBD2C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664"/>
                <a:ext cx="147" cy="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92" name="Rectangle 334">
                <a:extLst>
                  <a:ext uri="{FF2B5EF4-FFF2-40B4-BE49-F238E27FC236}">
                    <a16:creationId xmlns:a16="http://schemas.microsoft.com/office/drawing/2014/main" id="{08AD9130-22A2-4073-AC66-33F81A73C9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4" y="1658"/>
                <a:ext cx="160" cy="143"/>
              </a:xfrm>
              <a:prstGeom prst="rect">
                <a:avLst/>
              </a:prstGeom>
              <a:noFill/>
              <a:ln w="13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93" name="Oval 335">
                <a:extLst>
                  <a:ext uri="{FF2B5EF4-FFF2-40B4-BE49-F238E27FC236}">
                    <a16:creationId xmlns:a16="http://schemas.microsoft.com/office/drawing/2014/main" id="{23B97BCE-97D4-4A00-8753-2447C066C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0" y="1371"/>
                <a:ext cx="214" cy="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94" name="Oval 336">
                <a:extLst>
                  <a:ext uri="{FF2B5EF4-FFF2-40B4-BE49-F238E27FC236}">
                    <a16:creationId xmlns:a16="http://schemas.microsoft.com/office/drawing/2014/main" id="{F36A6B2E-38CB-4329-803B-FDF42D2F9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4" y="1365"/>
                <a:ext cx="227" cy="209"/>
              </a:xfrm>
              <a:prstGeom prst="ellipse">
                <a:avLst/>
              </a:prstGeom>
              <a:noFill/>
              <a:ln w="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595" name="Rectangle 337">
                <a:extLst>
                  <a:ext uri="{FF2B5EF4-FFF2-40B4-BE49-F238E27FC236}">
                    <a16:creationId xmlns:a16="http://schemas.microsoft.com/office/drawing/2014/main" id="{5887C3EE-FC61-4016-8763-2F6D4CB2A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" y="1424"/>
                <a:ext cx="16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32</a:t>
                </a:r>
                <a:endParaRPr lang="en-US" altLang="en-US" sz="2400"/>
              </a:p>
            </p:txBody>
          </p:sp>
          <p:sp>
            <p:nvSpPr>
              <p:cNvPr id="11596" name="Freeform 338">
                <a:extLst>
                  <a:ext uri="{FF2B5EF4-FFF2-40B4-BE49-F238E27FC236}">
                    <a16:creationId xmlns:a16="http://schemas.microsoft.com/office/drawing/2014/main" id="{1026DB0B-1004-4831-81F7-284DAFB73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1723"/>
                <a:ext cx="13" cy="18"/>
              </a:xfrm>
              <a:custGeom>
                <a:avLst/>
                <a:gdLst>
                  <a:gd name="T0" fmla="*/ 0 w 13"/>
                  <a:gd name="T1" fmla="*/ 0 h 18"/>
                  <a:gd name="T2" fmla="*/ 0 w 13"/>
                  <a:gd name="T3" fmla="*/ 6 h 18"/>
                  <a:gd name="T4" fmla="*/ 7 w 13"/>
                  <a:gd name="T5" fmla="*/ 18 h 18"/>
                  <a:gd name="T6" fmla="*/ 13 w 13"/>
                  <a:gd name="T7" fmla="*/ 12 h 18"/>
                  <a:gd name="T8" fmla="*/ 0 w 1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0" y="0"/>
                    </a:moveTo>
                    <a:lnTo>
                      <a:pt x="0" y="6"/>
                    </a:lnTo>
                    <a:lnTo>
                      <a:pt x="7" y="18"/>
                    </a:lnTo>
                    <a:lnTo>
                      <a:pt x="1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7" name="Freeform 339">
                <a:extLst>
                  <a:ext uri="{FF2B5EF4-FFF2-40B4-BE49-F238E27FC236}">
                    <a16:creationId xmlns:a16="http://schemas.microsoft.com/office/drawing/2014/main" id="{DC323E05-4A39-49DD-8918-3E69691B8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6" y="1461"/>
                <a:ext cx="20" cy="12"/>
              </a:xfrm>
              <a:custGeom>
                <a:avLst/>
                <a:gdLst>
                  <a:gd name="T0" fmla="*/ 0 w 20"/>
                  <a:gd name="T1" fmla="*/ 0 h 12"/>
                  <a:gd name="T2" fmla="*/ 7 w 20"/>
                  <a:gd name="T3" fmla="*/ 0 h 12"/>
                  <a:gd name="T4" fmla="*/ 20 w 20"/>
                  <a:gd name="T5" fmla="*/ 6 h 12"/>
                  <a:gd name="T6" fmla="*/ 13 w 20"/>
                  <a:gd name="T7" fmla="*/ 12 h 12"/>
                  <a:gd name="T8" fmla="*/ 0 w 2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0" y="0"/>
                    </a:moveTo>
                    <a:lnTo>
                      <a:pt x="7" y="0"/>
                    </a:lnTo>
                    <a:lnTo>
                      <a:pt x="20" y="6"/>
                    </a:lnTo>
                    <a:lnTo>
                      <a:pt x="1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8" name="Freeform 340">
                <a:extLst>
                  <a:ext uri="{FF2B5EF4-FFF2-40B4-BE49-F238E27FC236}">
                    <a16:creationId xmlns:a16="http://schemas.microsoft.com/office/drawing/2014/main" id="{CDD6D017-8E61-4DB4-8C80-4C4038DC3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2" y="1461"/>
                <a:ext cx="307" cy="274"/>
              </a:xfrm>
              <a:custGeom>
                <a:avLst/>
                <a:gdLst>
                  <a:gd name="T0" fmla="*/ 0 w 307"/>
                  <a:gd name="T1" fmla="*/ 262 h 274"/>
                  <a:gd name="T2" fmla="*/ 13 w 307"/>
                  <a:gd name="T3" fmla="*/ 274 h 274"/>
                  <a:gd name="T4" fmla="*/ 307 w 307"/>
                  <a:gd name="T5" fmla="*/ 12 h 274"/>
                  <a:gd name="T6" fmla="*/ 294 w 307"/>
                  <a:gd name="T7" fmla="*/ 0 h 274"/>
                  <a:gd name="T8" fmla="*/ 0 w 307"/>
                  <a:gd name="T9" fmla="*/ 262 h 27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7" h="274">
                    <a:moveTo>
                      <a:pt x="0" y="262"/>
                    </a:moveTo>
                    <a:lnTo>
                      <a:pt x="13" y="274"/>
                    </a:lnTo>
                    <a:lnTo>
                      <a:pt x="307" y="12"/>
                    </a:lnTo>
                    <a:lnTo>
                      <a:pt x="294" y="0"/>
                    </a:lnTo>
                    <a:lnTo>
                      <a:pt x="0" y="26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99" name="Freeform 341">
                <a:extLst>
                  <a:ext uri="{FF2B5EF4-FFF2-40B4-BE49-F238E27FC236}">
                    <a16:creationId xmlns:a16="http://schemas.microsoft.com/office/drawing/2014/main" id="{A91768D0-5A05-4E2C-8DB6-BA3594EADB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455"/>
                <a:ext cx="20" cy="24"/>
              </a:xfrm>
              <a:custGeom>
                <a:avLst/>
                <a:gdLst>
                  <a:gd name="T0" fmla="*/ 20 w 20"/>
                  <a:gd name="T1" fmla="*/ 6 h 24"/>
                  <a:gd name="T2" fmla="*/ 14 w 20"/>
                  <a:gd name="T3" fmla="*/ 0 h 24"/>
                  <a:gd name="T4" fmla="*/ 0 w 20"/>
                  <a:gd name="T5" fmla="*/ 18 h 24"/>
                  <a:gd name="T6" fmla="*/ 14 w 20"/>
                  <a:gd name="T7" fmla="*/ 24 h 24"/>
                  <a:gd name="T8" fmla="*/ 20 w 20"/>
                  <a:gd name="T9" fmla="*/ 6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24">
                    <a:moveTo>
                      <a:pt x="20" y="6"/>
                    </a:moveTo>
                    <a:lnTo>
                      <a:pt x="14" y="0"/>
                    </a:lnTo>
                    <a:lnTo>
                      <a:pt x="0" y="18"/>
                    </a:lnTo>
                    <a:lnTo>
                      <a:pt x="14" y="24"/>
                    </a:lnTo>
                    <a:lnTo>
                      <a:pt x="20" y="6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0" name="Freeform 342">
                <a:extLst>
                  <a:ext uri="{FF2B5EF4-FFF2-40B4-BE49-F238E27FC236}">
                    <a16:creationId xmlns:a16="http://schemas.microsoft.com/office/drawing/2014/main" id="{11A738B1-CA15-4C6E-824B-3A4676A24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" y="1723"/>
                <a:ext cx="13" cy="18"/>
              </a:xfrm>
              <a:custGeom>
                <a:avLst/>
                <a:gdLst>
                  <a:gd name="T0" fmla="*/ 7 w 13"/>
                  <a:gd name="T1" fmla="*/ 0 h 18"/>
                  <a:gd name="T2" fmla="*/ 13 w 13"/>
                  <a:gd name="T3" fmla="*/ 6 h 18"/>
                  <a:gd name="T4" fmla="*/ 7 w 13"/>
                  <a:gd name="T5" fmla="*/ 18 h 18"/>
                  <a:gd name="T6" fmla="*/ 0 w 13"/>
                  <a:gd name="T7" fmla="*/ 18 h 18"/>
                  <a:gd name="T8" fmla="*/ 7 w 1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7" y="0"/>
                    </a:moveTo>
                    <a:lnTo>
                      <a:pt x="13" y="6"/>
                    </a:lnTo>
                    <a:lnTo>
                      <a:pt x="7" y="18"/>
                    </a:lnTo>
                    <a:lnTo>
                      <a:pt x="0" y="18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1" name="Freeform 343">
                <a:extLst>
                  <a:ext uri="{FF2B5EF4-FFF2-40B4-BE49-F238E27FC236}">
                    <a16:creationId xmlns:a16="http://schemas.microsoft.com/office/drawing/2014/main" id="{394A5BB0-DDFF-43CD-8CFE-601C4A783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3" y="1461"/>
                <a:ext cx="588" cy="280"/>
              </a:xfrm>
              <a:custGeom>
                <a:avLst/>
                <a:gdLst>
                  <a:gd name="T0" fmla="*/ 6 w 588"/>
                  <a:gd name="T1" fmla="*/ 0 h 280"/>
                  <a:gd name="T2" fmla="*/ 0 w 588"/>
                  <a:gd name="T3" fmla="*/ 18 h 280"/>
                  <a:gd name="T4" fmla="*/ 581 w 588"/>
                  <a:gd name="T5" fmla="*/ 280 h 280"/>
                  <a:gd name="T6" fmla="*/ 588 w 588"/>
                  <a:gd name="T7" fmla="*/ 262 h 280"/>
                  <a:gd name="T8" fmla="*/ 6 w 588"/>
                  <a:gd name="T9" fmla="*/ 0 h 2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8" h="280">
                    <a:moveTo>
                      <a:pt x="6" y="0"/>
                    </a:moveTo>
                    <a:lnTo>
                      <a:pt x="0" y="18"/>
                    </a:lnTo>
                    <a:lnTo>
                      <a:pt x="581" y="280"/>
                    </a:lnTo>
                    <a:lnTo>
                      <a:pt x="588" y="262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2" name="Oval 344">
                <a:extLst>
                  <a:ext uri="{FF2B5EF4-FFF2-40B4-BE49-F238E27FC236}">
                    <a16:creationId xmlns:a16="http://schemas.microsoft.com/office/drawing/2014/main" id="{CB9F35DE-5D9A-4660-AAE0-3306BB3F8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06" y="1371"/>
                <a:ext cx="220" cy="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03" name="Oval 345">
                <a:extLst>
                  <a:ext uri="{FF2B5EF4-FFF2-40B4-BE49-F238E27FC236}">
                    <a16:creationId xmlns:a16="http://schemas.microsoft.com/office/drawing/2014/main" id="{5B78FA18-EB28-4E83-B056-E0A1775256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" y="1365"/>
                <a:ext cx="234" cy="209"/>
              </a:xfrm>
              <a:prstGeom prst="ellipse">
                <a:avLst/>
              </a:prstGeom>
              <a:noFill/>
              <a:ln w="13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04" name="Rectangle 346">
                <a:extLst>
                  <a:ext uri="{FF2B5EF4-FFF2-40B4-BE49-F238E27FC236}">
                    <a16:creationId xmlns:a16="http://schemas.microsoft.com/office/drawing/2014/main" id="{E9EF0D4C-FE93-4020-90DB-4EB7BCEE96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2" y="1424"/>
                <a:ext cx="16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FF0000"/>
                    </a:solidFill>
                    <a:latin typeface="Times" panose="02020603050405020304" pitchFamily="18" charset="0"/>
                  </a:rPr>
                  <a:t>50</a:t>
                </a:r>
                <a:endParaRPr lang="en-US" altLang="en-US" sz="2400"/>
              </a:p>
            </p:txBody>
          </p:sp>
          <p:sp>
            <p:nvSpPr>
              <p:cNvPr id="11605" name="Freeform 347">
                <a:extLst>
                  <a:ext uri="{FF2B5EF4-FFF2-40B4-BE49-F238E27FC236}">
                    <a16:creationId xmlns:a16="http://schemas.microsoft.com/office/drawing/2014/main" id="{E46B0F90-BFA2-47BA-9EA6-BEEB62FE7C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" y="1986"/>
                <a:ext cx="13" cy="12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6 h 12"/>
                  <a:gd name="T4" fmla="*/ 13 w 13"/>
                  <a:gd name="T5" fmla="*/ 12 h 12"/>
                  <a:gd name="T6" fmla="*/ 13 w 13"/>
                  <a:gd name="T7" fmla="*/ 6 h 12"/>
                  <a:gd name="T8" fmla="*/ 0 w 13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lnTo>
                      <a:pt x="0" y="6"/>
                    </a:lnTo>
                    <a:lnTo>
                      <a:pt x="13" y="12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6" name="Freeform 348">
                <a:extLst>
                  <a:ext uri="{FF2B5EF4-FFF2-40B4-BE49-F238E27FC236}">
                    <a16:creationId xmlns:a16="http://schemas.microsoft.com/office/drawing/2014/main" id="{E27BA70D-37DE-4B85-8931-FF5DD79F05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" y="1723"/>
                <a:ext cx="20" cy="12"/>
              </a:xfrm>
              <a:custGeom>
                <a:avLst/>
                <a:gdLst>
                  <a:gd name="T0" fmla="*/ 0 w 20"/>
                  <a:gd name="T1" fmla="*/ 6 h 12"/>
                  <a:gd name="T2" fmla="*/ 6 w 20"/>
                  <a:gd name="T3" fmla="*/ 0 h 12"/>
                  <a:gd name="T4" fmla="*/ 20 w 20"/>
                  <a:gd name="T5" fmla="*/ 6 h 12"/>
                  <a:gd name="T6" fmla="*/ 13 w 20"/>
                  <a:gd name="T7" fmla="*/ 12 h 12"/>
                  <a:gd name="T8" fmla="*/ 0 w 20"/>
                  <a:gd name="T9" fmla="*/ 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0" y="6"/>
                    </a:moveTo>
                    <a:lnTo>
                      <a:pt x="6" y="0"/>
                    </a:lnTo>
                    <a:lnTo>
                      <a:pt x="20" y="6"/>
                    </a:lnTo>
                    <a:lnTo>
                      <a:pt x="13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7" name="Freeform 349">
                <a:extLst>
                  <a:ext uri="{FF2B5EF4-FFF2-40B4-BE49-F238E27FC236}">
                    <a16:creationId xmlns:a16="http://schemas.microsoft.com/office/drawing/2014/main" id="{AE0C2A7C-4770-48CF-8793-725CE55E42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72" y="1729"/>
                <a:ext cx="160" cy="263"/>
              </a:xfrm>
              <a:custGeom>
                <a:avLst/>
                <a:gdLst>
                  <a:gd name="T0" fmla="*/ 0 w 160"/>
                  <a:gd name="T1" fmla="*/ 257 h 263"/>
                  <a:gd name="T2" fmla="*/ 13 w 160"/>
                  <a:gd name="T3" fmla="*/ 263 h 263"/>
                  <a:gd name="T4" fmla="*/ 160 w 160"/>
                  <a:gd name="T5" fmla="*/ 6 h 263"/>
                  <a:gd name="T6" fmla="*/ 147 w 160"/>
                  <a:gd name="T7" fmla="*/ 0 h 263"/>
                  <a:gd name="T8" fmla="*/ 0 w 160"/>
                  <a:gd name="T9" fmla="*/ 257 h 2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263">
                    <a:moveTo>
                      <a:pt x="0" y="257"/>
                    </a:moveTo>
                    <a:lnTo>
                      <a:pt x="13" y="263"/>
                    </a:lnTo>
                    <a:lnTo>
                      <a:pt x="160" y="6"/>
                    </a:lnTo>
                    <a:lnTo>
                      <a:pt x="147" y="0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8" name="Freeform 350">
                <a:extLst>
                  <a:ext uri="{FF2B5EF4-FFF2-40B4-BE49-F238E27FC236}">
                    <a16:creationId xmlns:a16="http://schemas.microsoft.com/office/drawing/2014/main" id="{E0DC26D0-B7FD-428A-9D15-63D7B67A5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" y="1723"/>
                <a:ext cx="13" cy="12"/>
              </a:xfrm>
              <a:custGeom>
                <a:avLst/>
                <a:gdLst>
                  <a:gd name="T0" fmla="*/ 13 w 13"/>
                  <a:gd name="T1" fmla="*/ 6 h 12"/>
                  <a:gd name="T2" fmla="*/ 13 w 13"/>
                  <a:gd name="T3" fmla="*/ 0 h 12"/>
                  <a:gd name="T4" fmla="*/ 0 w 13"/>
                  <a:gd name="T5" fmla="*/ 6 h 12"/>
                  <a:gd name="T6" fmla="*/ 0 w 13"/>
                  <a:gd name="T7" fmla="*/ 12 h 12"/>
                  <a:gd name="T8" fmla="*/ 13 w 13"/>
                  <a:gd name="T9" fmla="*/ 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3" y="6"/>
                    </a:moveTo>
                    <a:lnTo>
                      <a:pt x="13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09" name="Freeform 351">
                <a:extLst>
                  <a:ext uri="{FF2B5EF4-FFF2-40B4-BE49-F238E27FC236}">
                    <a16:creationId xmlns:a16="http://schemas.microsoft.com/office/drawing/2014/main" id="{193F068B-565D-4F72-BF6E-7081E14E07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6" y="1986"/>
                <a:ext cx="20" cy="12"/>
              </a:xfrm>
              <a:custGeom>
                <a:avLst/>
                <a:gdLst>
                  <a:gd name="T0" fmla="*/ 13 w 20"/>
                  <a:gd name="T1" fmla="*/ 0 h 12"/>
                  <a:gd name="T2" fmla="*/ 20 w 20"/>
                  <a:gd name="T3" fmla="*/ 6 h 12"/>
                  <a:gd name="T4" fmla="*/ 6 w 20"/>
                  <a:gd name="T5" fmla="*/ 12 h 12"/>
                  <a:gd name="T6" fmla="*/ 0 w 20"/>
                  <a:gd name="T7" fmla="*/ 6 h 12"/>
                  <a:gd name="T8" fmla="*/ 13 w 2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13" y="0"/>
                    </a:moveTo>
                    <a:lnTo>
                      <a:pt x="20" y="6"/>
                    </a:lnTo>
                    <a:lnTo>
                      <a:pt x="6" y="12"/>
                    </a:lnTo>
                    <a:lnTo>
                      <a:pt x="0" y="6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0" name="Freeform 352">
                <a:extLst>
                  <a:ext uri="{FF2B5EF4-FFF2-40B4-BE49-F238E27FC236}">
                    <a16:creationId xmlns:a16="http://schemas.microsoft.com/office/drawing/2014/main" id="{56931B42-BA03-4FEF-A945-A5856C7A3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9" y="1729"/>
                <a:ext cx="160" cy="263"/>
              </a:xfrm>
              <a:custGeom>
                <a:avLst/>
                <a:gdLst>
                  <a:gd name="T0" fmla="*/ 13 w 160"/>
                  <a:gd name="T1" fmla="*/ 0 h 263"/>
                  <a:gd name="T2" fmla="*/ 0 w 160"/>
                  <a:gd name="T3" fmla="*/ 6 h 263"/>
                  <a:gd name="T4" fmla="*/ 147 w 160"/>
                  <a:gd name="T5" fmla="*/ 263 h 263"/>
                  <a:gd name="T6" fmla="*/ 160 w 160"/>
                  <a:gd name="T7" fmla="*/ 257 h 263"/>
                  <a:gd name="T8" fmla="*/ 13 w 160"/>
                  <a:gd name="T9" fmla="*/ 0 h 2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263">
                    <a:moveTo>
                      <a:pt x="13" y="0"/>
                    </a:moveTo>
                    <a:lnTo>
                      <a:pt x="0" y="6"/>
                    </a:lnTo>
                    <a:lnTo>
                      <a:pt x="147" y="263"/>
                    </a:lnTo>
                    <a:lnTo>
                      <a:pt x="160" y="257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1" name="Rectangle 353">
                <a:extLst>
                  <a:ext uri="{FF2B5EF4-FFF2-40B4-BE49-F238E27FC236}">
                    <a16:creationId xmlns:a16="http://schemas.microsoft.com/office/drawing/2014/main" id="{3121767F-EADE-45A5-B8AF-40516A12D8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1926"/>
                <a:ext cx="147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12" name="Rectangle 354">
                <a:extLst>
                  <a:ext uri="{FF2B5EF4-FFF2-40B4-BE49-F238E27FC236}">
                    <a16:creationId xmlns:a16="http://schemas.microsoft.com/office/drawing/2014/main" id="{00229902-007A-4916-8910-2857A4991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8" y="1920"/>
                <a:ext cx="160" cy="144"/>
              </a:xfrm>
              <a:prstGeom prst="rect">
                <a:avLst/>
              </a:prstGeom>
              <a:noFill/>
              <a:ln w="13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13" name="Rectangle 355">
                <a:extLst>
                  <a:ext uri="{FF2B5EF4-FFF2-40B4-BE49-F238E27FC236}">
                    <a16:creationId xmlns:a16="http://schemas.microsoft.com/office/drawing/2014/main" id="{07116A40-B25C-4E0C-A0F4-576A9DE6D2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9" y="1926"/>
                <a:ext cx="147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14" name="Rectangle 356">
                <a:extLst>
                  <a:ext uri="{FF2B5EF4-FFF2-40B4-BE49-F238E27FC236}">
                    <a16:creationId xmlns:a16="http://schemas.microsoft.com/office/drawing/2014/main" id="{B0F960F5-1BAE-43BC-AB3D-B9432090C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2" y="1920"/>
                <a:ext cx="160" cy="144"/>
              </a:xfrm>
              <a:prstGeom prst="rect">
                <a:avLst/>
              </a:prstGeom>
              <a:noFill/>
              <a:ln w="13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15" name="Oval 357">
                <a:extLst>
                  <a:ext uri="{FF2B5EF4-FFF2-40B4-BE49-F238E27FC236}">
                    <a16:creationId xmlns:a16="http://schemas.microsoft.com/office/drawing/2014/main" id="{27894AEE-EC1A-4C36-BF07-ED8AB77C1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" y="1628"/>
                <a:ext cx="214" cy="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16" name="Oval 358">
                <a:extLst>
                  <a:ext uri="{FF2B5EF4-FFF2-40B4-BE49-F238E27FC236}">
                    <a16:creationId xmlns:a16="http://schemas.microsoft.com/office/drawing/2014/main" id="{73E17159-0986-44EE-BA9E-443E7613A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2" y="1622"/>
                <a:ext cx="227" cy="209"/>
              </a:xfrm>
              <a:prstGeom prst="ellipse">
                <a:avLst/>
              </a:prstGeom>
              <a:noFill/>
              <a:ln w="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17" name="Rectangle 359">
                <a:extLst>
                  <a:ext uri="{FF2B5EF4-FFF2-40B4-BE49-F238E27FC236}">
                    <a16:creationId xmlns:a16="http://schemas.microsoft.com/office/drawing/2014/main" id="{735D3468-0179-44EB-821A-01F67D994E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5" y="1687"/>
                <a:ext cx="16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48</a:t>
                </a:r>
                <a:endParaRPr lang="en-US" altLang="en-US" sz="2400"/>
              </a:p>
            </p:txBody>
          </p:sp>
          <p:sp>
            <p:nvSpPr>
              <p:cNvPr id="11618" name="Rectangle 360">
                <a:extLst>
                  <a:ext uri="{FF2B5EF4-FFF2-40B4-BE49-F238E27FC236}">
                    <a16:creationId xmlns:a16="http://schemas.microsoft.com/office/drawing/2014/main" id="{28CF9507-CA5A-49C3-ACB5-531ED7E81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401"/>
                <a:ext cx="147" cy="1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19" name="Rectangle 361">
                <a:extLst>
                  <a:ext uri="{FF2B5EF4-FFF2-40B4-BE49-F238E27FC236}">
                    <a16:creationId xmlns:a16="http://schemas.microsoft.com/office/drawing/2014/main" id="{A1798922-54BA-424B-BB9A-C4BCE88CA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6" y="1395"/>
                <a:ext cx="160" cy="143"/>
              </a:xfrm>
              <a:prstGeom prst="rect">
                <a:avLst/>
              </a:prstGeom>
              <a:noFill/>
              <a:ln w="13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20" name="Freeform 362">
                <a:extLst>
                  <a:ext uri="{FF2B5EF4-FFF2-40B4-BE49-F238E27FC236}">
                    <a16:creationId xmlns:a16="http://schemas.microsoft.com/office/drawing/2014/main" id="{A0AE26EF-5A34-4259-A01F-3036BA611C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0" y="1980"/>
                <a:ext cx="13" cy="18"/>
              </a:xfrm>
              <a:custGeom>
                <a:avLst/>
                <a:gdLst>
                  <a:gd name="T0" fmla="*/ 0 w 13"/>
                  <a:gd name="T1" fmla="*/ 0 h 18"/>
                  <a:gd name="T2" fmla="*/ 0 w 13"/>
                  <a:gd name="T3" fmla="*/ 6 h 18"/>
                  <a:gd name="T4" fmla="*/ 7 w 13"/>
                  <a:gd name="T5" fmla="*/ 18 h 18"/>
                  <a:gd name="T6" fmla="*/ 13 w 13"/>
                  <a:gd name="T7" fmla="*/ 12 h 18"/>
                  <a:gd name="T8" fmla="*/ 0 w 13"/>
                  <a:gd name="T9" fmla="*/ 0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0" y="0"/>
                    </a:moveTo>
                    <a:lnTo>
                      <a:pt x="0" y="6"/>
                    </a:lnTo>
                    <a:lnTo>
                      <a:pt x="7" y="18"/>
                    </a:lnTo>
                    <a:lnTo>
                      <a:pt x="13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1" name="Freeform 363">
                <a:extLst>
                  <a:ext uri="{FF2B5EF4-FFF2-40B4-BE49-F238E27FC236}">
                    <a16:creationId xmlns:a16="http://schemas.microsoft.com/office/drawing/2014/main" id="{689B63FE-B0D7-4500-8745-843BC3BBAF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1723"/>
                <a:ext cx="20" cy="12"/>
              </a:xfrm>
              <a:custGeom>
                <a:avLst/>
                <a:gdLst>
                  <a:gd name="T0" fmla="*/ 0 w 20"/>
                  <a:gd name="T1" fmla="*/ 0 h 12"/>
                  <a:gd name="T2" fmla="*/ 7 w 20"/>
                  <a:gd name="T3" fmla="*/ 0 h 12"/>
                  <a:gd name="T4" fmla="*/ 20 w 20"/>
                  <a:gd name="T5" fmla="*/ 6 h 12"/>
                  <a:gd name="T6" fmla="*/ 14 w 20"/>
                  <a:gd name="T7" fmla="*/ 12 h 12"/>
                  <a:gd name="T8" fmla="*/ 0 w 2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0" y="0"/>
                    </a:moveTo>
                    <a:lnTo>
                      <a:pt x="7" y="0"/>
                    </a:lnTo>
                    <a:lnTo>
                      <a:pt x="20" y="6"/>
                    </a:lnTo>
                    <a:lnTo>
                      <a:pt x="14" y="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2" name="Freeform 364">
                <a:extLst>
                  <a:ext uri="{FF2B5EF4-FFF2-40B4-BE49-F238E27FC236}">
                    <a16:creationId xmlns:a16="http://schemas.microsoft.com/office/drawing/2014/main" id="{CFA562C4-C5A0-423C-AB2F-02668DF84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0" y="1723"/>
                <a:ext cx="301" cy="269"/>
              </a:xfrm>
              <a:custGeom>
                <a:avLst/>
                <a:gdLst>
                  <a:gd name="T0" fmla="*/ 0 w 301"/>
                  <a:gd name="T1" fmla="*/ 257 h 269"/>
                  <a:gd name="T2" fmla="*/ 13 w 301"/>
                  <a:gd name="T3" fmla="*/ 269 h 269"/>
                  <a:gd name="T4" fmla="*/ 301 w 301"/>
                  <a:gd name="T5" fmla="*/ 12 h 269"/>
                  <a:gd name="T6" fmla="*/ 287 w 301"/>
                  <a:gd name="T7" fmla="*/ 0 h 269"/>
                  <a:gd name="T8" fmla="*/ 0 w 301"/>
                  <a:gd name="T9" fmla="*/ 257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1" h="269">
                    <a:moveTo>
                      <a:pt x="0" y="257"/>
                    </a:moveTo>
                    <a:lnTo>
                      <a:pt x="13" y="269"/>
                    </a:lnTo>
                    <a:lnTo>
                      <a:pt x="301" y="12"/>
                    </a:lnTo>
                    <a:lnTo>
                      <a:pt x="287" y="0"/>
                    </a:lnTo>
                    <a:lnTo>
                      <a:pt x="0" y="25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3" name="Freeform 365">
                <a:extLst>
                  <a:ext uri="{FF2B5EF4-FFF2-40B4-BE49-F238E27FC236}">
                    <a16:creationId xmlns:a16="http://schemas.microsoft.com/office/drawing/2014/main" id="{D551405B-5438-45FB-BED8-7BACF7F0C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1723"/>
                <a:ext cx="14" cy="12"/>
              </a:xfrm>
              <a:custGeom>
                <a:avLst/>
                <a:gdLst>
                  <a:gd name="T0" fmla="*/ 14 w 14"/>
                  <a:gd name="T1" fmla="*/ 6 h 12"/>
                  <a:gd name="T2" fmla="*/ 14 w 14"/>
                  <a:gd name="T3" fmla="*/ 0 h 12"/>
                  <a:gd name="T4" fmla="*/ 0 w 14"/>
                  <a:gd name="T5" fmla="*/ 6 h 12"/>
                  <a:gd name="T6" fmla="*/ 0 w 14"/>
                  <a:gd name="T7" fmla="*/ 12 h 12"/>
                  <a:gd name="T8" fmla="*/ 14 w 14"/>
                  <a:gd name="T9" fmla="*/ 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4" y="6"/>
                    </a:moveTo>
                    <a:lnTo>
                      <a:pt x="14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14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4" name="Freeform 366">
                <a:extLst>
                  <a:ext uri="{FF2B5EF4-FFF2-40B4-BE49-F238E27FC236}">
                    <a16:creationId xmlns:a16="http://schemas.microsoft.com/office/drawing/2014/main" id="{B9C79610-A3BF-4A46-8024-248205002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4" y="1986"/>
                <a:ext cx="20" cy="12"/>
              </a:xfrm>
              <a:custGeom>
                <a:avLst/>
                <a:gdLst>
                  <a:gd name="T0" fmla="*/ 14 w 20"/>
                  <a:gd name="T1" fmla="*/ 0 h 12"/>
                  <a:gd name="T2" fmla="*/ 20 w 20"/>
                  <a:gd name="T3" fmla="*/ 6 h 12"/>
                  <a:gd name="T4" fmla="*/ 7 w 20"/>
                  <a:gd name="T5" fmla="*/ 12 h 12"/>
                  <a:gd name="T6" fmla="*/ 0 w 20"/>
                  <a:gd name="T7" fmla="*/ 6 h 12"/>
                  <a:gd name="T8" fmla="*/ 14 w 2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14" y="0"/>
                    </a:moveTo>
                    <a:lnTo>
                      <a:pt x="20" y="6"/>
                    </a:lnTo>
                    <a:lnTo>
                      <a:pt x="7" y="12"/>
                    </a:lnTo>
                    <a:lnTo>
                      <a:pt x="0" y="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5" name="Freeform 367">
                <a:extLst>
                  <a:ext uri="{FF2B5EF4-FFF2-40B4-BE49-F238E27FC236}">
                    <a16:creationId xmlns:a16="http://schemas.microsoft.com/office/drawing/2014/main" id="{C4663B1A-16F4-413E-9C43-056B765D7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7" y="1729"/>
                <a:ext cx="161" cy="263"/>
              </a:xfrm>
              <a:custGeom>
                <a:avLst/>
                <a:gdLst>
                  <a:gd name="T0" fmla="*/ 14 w 161"/>
                  <a:gd name="T1" fmla="*/ 0 h 263"/>
                  <a:gd name="T2" fmla="*/ 0 w 161"/>
                  <a:gd name="T3" fmla="*/ 6 h 263"/>
                  <a:gd name="T4" fmla="*/ 147 w 161"/>
                  <a:gd name="T5" fmla="*/ 263 h 263"/>
                  <a:gd name="T6" fmla="*/ 161 w 161"/>
                  <a:gd name="T7" fmla="*/ 257 h 263"/>
                  <a:gd name="T8" fmla="*/ 14 w 161"/>
                  <a:gd name="T9" fmla="*/ 0 h 2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1" h="263">
                    <a:moveTo>
                      <a:pt x="14" y="0"/>
                    </a:moveTo>
                    <a:lnTo>
                      <a:pt x="0" y="6"/>
                    </a:lnTo>
                    <a:lnTo>
                      <a:pt x="147" y="263"/>
                    </a:lnTo>
                    <a:lnTo>
                      <a:pt x="161" y="257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26" name="Rectangle 368">
                <a:extLst>
                  <a:ext uri="{FF2B5EF4-FFF2-40B4-BE49-F238E27FC236}">
                    <a16:creationId xmlns:a16="http://schemas.microsoft.com/office/drawing/2014/main" id="{3C6F582D-4934-49F4-8C6E-EE8506DD3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7" y="1926"/>
                <a:ext cx="147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27" name="Rectangle 369">
                <a:extLst>
                  <a:ext uri="{FF2B5EF4-FFF2-40B4-BE49-F238E27FC236}">
                    <a16:creationId xmlns:a16="http://schemas.microsoft.com/office/drawing/2014/main" id="{029226E7-3654-4DB6-86EA-8BAFA46F06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61" y="1920"/>
                <a:ext cx="160" cy="144"/>
              </a:xfrm>
              <a:prstGeom prst="rect">
                <a:avLst/>
              </a:prstGeom>
              <a:noFill/>
              <a:ln w="13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28" name="Oval 370">
                <a:extLst>
                  <a:ext uri="{FF2B5EF4-FFF2-40B4-BE49-F238E27FC236}">
                    <a16:creationId xmlns:a16="http://schemas.microsoft.com/office/drawing/2014/main" id="{58522769-761D-4246-9DD9-9165F846E2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7" y="1628"/>
                <a:ext cx="214" cy="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29" name="Oval 371">
                <a:extLst>
                  <a:ext uri="{FF2B5EF4-FFF2-40B4-BE49-F238E27FC236}">
                    <a16:creationId xmlns:a16="http://schemas.microsoft.com/office/drawing/2014/main" id="{99C18258-085B-4EFC-86F9-906055742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0" y="1622"/>
                <a:ext cx="228" cy="209"/>
              </a:xfrm>
              <a:prstGeom prst="ellipse">
                <a:avLst/>
              </a:prstGeom>
              <a:noFill/>
              <a:ln w="13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30" name="Rectangle 372">
                <a:extLst>
                  <a:ext uri="{FF2B5EF4-FFF2-40B4-BE49-F238E27FC236}">
                    <a16:creationId xmlns:a16="http://schemas.microsoft.com/office/drawing/2014/main" id="{881DCD96-C355-4DD3-B78E-D230814BB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34" y="1687"/>
                <a:ext cx="16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FF0000"/>
                    </a:solidFill>
                    <a:latin typeface="Times" panose="02020603050405020304" pitchFamily="18" charset="0"/>
                  </a:rPr>
                  <a:t>62</a:t>
                </a:r>
                <a:endParaRPr lang="en-US" altLang="en-US" sz="2400"/>
              </a:p>
            </p:txBody>
          </p:sp>
          <p:sp>
            <p:nvSpPr>
              <p:cNvPr id="11631" name="Rectangle 373">
                <a:extLst>
                  <a:ext uri="{FF2B5EF4-FFF2-40B4-BE49-F238E27FC236}">
                    <a16:creationId xmlns:a16="http://schemas.microsoft.com/office/drawing/2014/main" id="{60465F15-13AC-4FCD-A53A-1BDD17A82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054"/>
                <a:ext cx="1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2</a:t>
                </a:r>
                <a:endParaRPr lang="en-US" altLang="en-US" sz="2400"/>
              </a:p>
            </p:txBody>
          </p:sp>
          <p:sp>
            <p:nvSpPr>
              <p:cNvPr id="11632" name="Rectangle 374">
                <a:extLst>
                  <a:ext uri="{FF2B5EF4-FFF2-40B4-BE49-F238E27FC236}">
                    <a16:creationId xmlns:a16="http://schemas.microsoft.com/office/drawing/2014/main" id="{C0F397BA-2E0B-4C03-B39E-1B840E786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8" y="810"/>
                <a:ext cx="1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5</a:t>
                </a:r>
                <a:endParaRPr lang="en-US" altLang="en-US" sz="2400"/>
              </a:p>
            </p:txBody>
          </p:sp>
          <p:sp>
            <p:nvSpPr>
              <p:cNvPr id="11633" name="Rectangle 375">
                <a:extLst>
                  <a:ext uri="{FF2B5EF4-FFF2-40B4-BE49-F238E27FC236}">
                    <a16:creationId xmlns:a16="http://schemas.microsoft.com/office/drawing/2014/main" id="{6E70F458-54F5-42A0-B1BB-D2D26E80D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4" y="1317"/>
                <a:ext cx="1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1</a:t>
                </a:r>
                <a:endParaRPr lang="en-US" altLang="en-US" sz="2400"/>
              </a:p>
            </p:txBody>
          </p:sp>
          <p:sp>
            <p:nvSpPr>
              <p:cNvPr id="11634" name="Rectangle 376">
                <a:extLst>
                  <a:ext uri="{FF2B5EF4-FFF2-40B4-BE49-F238E27FC236}">
                    <a16:creationId xmlns:a16="http://schemas.microsoft.com/office/drawing/2014/main" id="{AE72959C-ED33-4AB0-AC6B-E23140842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18" y="1580"/>
                <a:ext cx="1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1</a:t>
                </a:r>
                <a:endParaRPr lang="en-US" altLang="en-US" sz="2400"/>
              </a:p>
            </p:txBody>
          </p:sp>
          <p:sp>
            <p:nvSpPr>
              <p:cNvPr id="11635" name="Rectangle 377">
                <a:extLst>
                  <a:ext uri="{FF2B5EF4-FFF2-40B4-BE49-F238E27FC236}">
                    <a16:creationId xmlns:a16="http://schemas.microsoft.com/office/drawing/2014/main" id="{B2C30CC7-9AC4-42BD-AB30-38724A3F58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46" y="1299"/>
                <a:ext cx="1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FF0000"/>
                    </a:solidFill>
                    <a:latin typeface="Times" panose="02020603050405020304" pitchFamily="18" charset="0"/>
                  </a:rPr>
                  <a:t>3</a:t>
                </a:r>
                <a:endParaRPr lang="en-US" altLang="en-US" sz="2400"/>
              </a:p>
            </p:txBody>
          </p:sp>
          <p:sp>
            <p:nvSpPr>
              <p:cNvPr id="11636" name="Rectangle 378">
                <a:extLst>
                  <a:ext uri="{FF2B5EF4-FFF2-40B4-BE49-F238E27FC236}">
                    <a16:creationId xmlns:a16="http://schemas.microsoft.com/office/drawing/2014/main" id="{6C0A971C-D465-4307-961F-4642AC889C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8" y="1042"/>
                <a:ext cx="1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FF0000"/>
                    </a:solidFill>
                    <a:latin typeface="Times" panose="02020603050405020304" pitchFamily="18" charset="0"/>
                  </a:rPr>
                  <a:t>4</a:t>
                </a:r>
                <a:endParaRPr lang="en-US" altLang="en-US" sz="2400"/>
              </a:p>
            </p:txBody>
          </p:sp>
          <p:sp>
            <p:nvSpPr>
              <p:cNvPr id="11637" name="Rectangle 379">
                <a:extLst>
                  <a:ext uri="{FF2B5EF4-FFF2-40B4-BE49-F238E27FC236}">
                    <a16:creationId xmlns:a16="http://schemas.microsoft.com/office/drawing/2014/main" id="{453BC72D-CFF5-451D-BA7D-2D85B45D8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40" y="1526"/>
                <a:ext cx="1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FF0000"/>
                    </a:solidFill>
                    <a:latin typeface="Times" panose="02020603050405020304" pitchFamily="18" charset="0"/>
                  </a:rPr>
                  <a:t>2</a:t>
                </a:r>
                <a:endParaRPr lang="en-US" altLang="en-US" sz="2400"/>
              </a:p>
            </p:txBody>
          </p:sp>
          <p:sp>
            <p:nvSpPr>
              <p:cNvPr id="11638" name="Rectangle 380">
                <a:extLst>
                  <a:ext uri="{FF2B5EF4-FFF2-40B4-BE49-F238E27FC236}">
                    <a16:creationId xmlns:a16="http://schemas.microsoft.com/office/drawing/2014/main" id="{88088E37-7BC7-441D-98C5-8E55E6637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6" y="1299"/>
                <a:ext cx="1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1</a:t>
                </a:r>
                <a:endParaRPr lang="en-US" altLang="en-US" sz="2400"/>
              </a:p>
            </p:txBody>
          </p:sp>
          <p:sp>
            <p:nvSpPr>
              <p:cNvPr id="11639" name="Freeform 381">
                <a:extLst>
                  <a:ext uri="{FF2B5EF4-FFF2-40B4-BE49-F238E27FC236}">
                    <a16:creationId xmlns:a16="http://schemas.microsoft.com/office/drawing/2014/main" id="{C9FF3A0C-396B-4446-A474-0FA78010D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3" y="2237"/>
                <a:ext cx="13" cy="12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6 h 12"/>
                  <a:gd name="T4" fmla="*/ 13 w 13"/>
                  <a:gd name="T5" fmla="*/ 12 h 12"/>
                  <a:gd name="T6" fmla="*/ 13 w 13"/>
                  <a:gd name="T7" fmla="*/ 6 h 12"/>
                  <a:gd name="T8" fmla="*/ 0 w 13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lnTo>
                      <a:pt x="0" y="6"/>
                    </a:lnTo>
                    <a:lnTo>
                      <a:pt x="13" y="12"/>
                    </a:lnTo>
                    <a:lnTo>
                      <a:pt x="13" y="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0" name="Freeform 382">
                <a:extLst>
                  <a:ext uri="{FF2B5EF4-FFF2-40B4-BE49-F238E27FC236}">
                    <a16:creationId xmlns:a16="http://schemas.microsoft.com/office/drawing/2014/main" id="{4FA4D7CA-477D-4791-8E77-DB334B25A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0" y="1968"/>
                <a:ext cx="20" cy="12"/>
              </a:xfrm>
              <a:custGeom>
                <a:avLst/>
                <a:gdLst>
                  <a:gd name="T0" fmla="*/ 0 w 20"/>
                  <a:gd name="T1" fmla="*/ 6 h 12"/>
                  <a:gd name="T2" fmla="*/ 7 w 20"/>
                  <a:gd name="T3" fmla="*/ 0 h 12"/>
                  <a:gd name="T4" fmla="*/ 20 w 20"/>
                  <a:gd name="T5" fmla="*/ 6 h 12"/>
                  <a:gd name="T6" fmla="*/ 13 w 20"/>
                  <a:gd name="T7" fmla="*/ 12 h 12"/>
                  <a:gd name="T8" fmla="*/ 0 w 20"/>
                  <a:gd name="T9" fmla="*/ 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0" y="6"/>
                    </a:moveTo>
                    <a:lnTo>
                      <a:pt x="7" y="0"/>
                    </a:lnTo>
                    <a:lnTo>
                      <a:pt x="20" y="6"/>
                    </a:lnTo>
                    <a:lnTo>
                      <a:pt x="13" y="12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1" name="Freeform 383">
                <a:extLst>
                  <a:ext uri="{FF2B5EF4-FFF2-40B4-BE49-F238E27FC236}">
                    <a16:creationId xmlns:a16="http://schemas.microsoft.com/office/drawing/2014/main" id="{C35B6787-0C49-4255-A4A0-58BB7D4675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3" y="1974"/>
                <a:ext cx="160" cy="269"/>
              </a:xfrm>
              <a:custGeom>
                <a:avLst/>
                <a:gdLst>
                  <a:gd name="T0" fmla="*/ 0 w 160"/>
                  <a:gd name="T1" fmla="*/ 263 h 269"/>
                  <a:gd name="T2" fmla="*/ 13 w 160"/>
                  <a:gd name="T3" fmla="*/ 269 h 269"/>
                  <a:gd name="T4" fmla="*/ 160 w 160"/>
                  <a:gd name="T5" fmla="*/ 6 h 269"/>
                  <a:gd name="T6" fmla="*/ 147 w 160"/>
                  <a:gd name="T7" fmla="*/ 0 h 269"/>
                  <a:gd name="T8" fmla="*/ 0 w 160"/>
                  <a:gd name="T9" fmla="*/ 263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60" h="269">
                    <a:moveTo>
                      <a:pt x="0" y="263"/>
                    </a:moveTo>
                    <a:lnTo>
                      <a:pt x="13" y="269"/>
                    </a:lnTo>
                    <a:lnTo>
                      <a:pt x="160" y="6"/>
                    </a:lnTo>
                    <a:lnTo>
                      <a:pt x="147" y="0"/>
                    </a:lnTo>
                    <a:lnTo>
                      <a:pt x="0" y="26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2" name="Freeform 384">
                <a:extLst>
                  <a:ext uri="{FF2B5EF4-FFF2-40B4-BE49-F238E27FC236}">
                    <a16:creationId xmlns:a16="http://schemas.microsoft.com/office/drawing/2014/main" id="{E84D2474-0E2F-431F-9B4D-7C720A8DEA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0" y="1968"/>
                <a:ext cx="13" cy="12"/>
              </a:xfrm>
              <a:custGeom>
                <a:avLst/>
                <a:gdLst>
                  <a:gd name="T0" fmla="*/ 13 w 13"/>
                  <a:gd name="T1" fmla="*/ 6 h 12"/>
                  <a:gd name="T2" fmla="*/ 13 w 13"/>
                  <a:gd name="T3" fmla="*/ 0 h 12"/>
                  <a:gd name="T4" fmla="*/ 0 w 13"/>
                  <a:gd name="T5" fmla="*/ 6 h 12"/>
                  <a:gd name="T6" fmla="*/ 0 w 13"/>
                  <a:gd name="T7" fmla="*/ 12 h 12"/>
                  <a:gd name="T8" fmla="*/ 13 w 13"/>
                  <a:gd name="T9" fmla="*/ 6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" h="12">
                    <a:moveTo>
                      <a:pt x="13" y="6"/>
                    </a:moveTo>
                    <a:lnTo>
                      <a:pt x="13" y="0"/>
                    </a:lnTo>
                    <a:lnTo>
                      <a:pt x="0" y="6"/>
                    </a:lnTo>
                    <a:lnTo>
                      <a:pt x="0" y="12"/>
                    </a:lnTo>
                    <a:lnTo>
                      <a:pt x="13" y="6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3" name="Freeform 385">
                <a:extLst>
                  <a:ext uri="{FF2B5EF4-FFF2-40B4-BE49-F238E27FC236}">
                    <a16:creationId xmlns:a16="http://schemas.microsoft.com/office/drawing/2014/main" id="{10213D93-A801-417E-80DB-1F6C06CF29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0" y="2237"/>
                <a:ext cx="20" cy="12"/>
              </a:xfrm>
              <a:custGeom>
                <a:avLst/>
                <a:gdLst>
                  <a:gd name="T0" fmla="*/ 14 w 20"/>
                  <a:gd name="T1" fmla="*/ 0 h 12"/>
                  <a:gd name="T2" fmla="*/ 20 w 20"/>
                  <a:gd name="T3" fmla="*/ 6 h 12"/>
                  <a:gd name="T4" fmla="*/ 7 w 20"/>
                  <a:gd name="T5" fmla="*/ 12 h 12"/>
                  <a:gd name="T6" fmla="*/ 0 w 20"/>
                  <a:gd name="T7" fmla="*/ 6 h 12"/>
                  <a:gd name="T8" fmla="*/ 14 w 20"/>
                  <a:gd name="T9" fmla="*/ 0 h 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14" y="0"/>
                    </a:moveTo>
                    <a:lnTo>
                      <a:pt x="20" y="6"/>
                    </a:lnTo>
                    <a:lnTo>
                      <a:pt x="7" y="12"/>
                    </a:lnTo>
                    <a:lnTo>
                      <a:pt x="0" y="6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4" name="Freeform 386">
                <a:extLst>
                  <a:ext uri="{FF2B5EF4-FFF2-40B4-BE49-F238E27FC236}">
                    <a16:creationId xmlns:a16="http://schemas.microsoft.com/office/drawing/2014/main" id="{69D51687-24D8-4F81-BD9B-9296B5DA9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0" y="1974"/>
                <a:ext cx="154" cy="269"/>
              </a:xfrm>
              <a:custGeom>
                <a:avLst/>
                <a:gdLst>
                  <a:gd name="T0" fmla="*/ 13 w 154"/>
                  <a:gd name="T1" fmla="*/ 0 h 269"/>
                  <a:gd name="T2" fmla="*/ 0 w 154"/>
                  <a:gd name="T3" fmla="*/ 6 h 269"/>
                  <a:gd name="T4" fmla="*/ 140 w 154"/>
                  <a:gd name="T5" fmla="*/ 269 h 269"/>
                  <a:gd name="T6" fmla="*/ 154 w 154"/>
                  <a:gd name="T7" fmla="*/ 263 h 269"/>
                  <a:gd name="T8" fmla="*/ 13 w 154"/>
                  <a:gd name="T9" fmla="*/ 0 h 26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4" h="269">
                    <a:moveTo>
                      <a:pt x="13" y="0"/>
                    </a:moveTo>
                    <a:lnTo>
                      <a:pt x="0" y="6"/>
                    </a:lnTo>
                    <a:lnTo>
                      <a:pt x="140" y="269"/>
                    </a:lnTo>
                    <a:lnTo>
                      <a:pt x="154" y="263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45" name="Rectangle 387">
                <a:extLst>
                  <a:ext uri="{FF2B5EF4-FFF2-40B4-BE49-F238E27FC236}">
                    <a16:creationId xmlns:a16="http://schemas.microsoft.com/office/drawing/2014/main" id="{DBE94A7B-C66A-4B55-80BF-06CA46CE72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6" y="2171"/>
                <a:ext cx="147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46" name="Rectangle 388">
                <a:extLst>
                  <a:ext uri="{FF2B5EF4-FFF2-40B4-BE49-F238E27FC236}">
                    <a16:creationId xmlns:a16="http://schemas.microsoft.com/office/drawing/2014/main" id="{9162AC6C-07BA-4F3B-AD7F-EE630C322F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9" y="2165"/>
                <a:ext cx="161" cy="144"/>
              </a:xfrm>
              <a:prstGeom prst="rect">
                <a:avLst/>
              </a:prstGeom>
              <a:noFill/>
              <a:ln w="13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47" name="Rectangle 389">
                <a:extLst>
                  <a:ext uri="{FF2B5EF4-FFF2-40B4-BE49-F238E27FC236}">
                    <a16:creationId xmlns:a16="http://schemas.microsoft.com/office/drawing/2014/main" id="{009AA546-439A-4302-8253-D0FD815B8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0" y="2171"/>
                <a:ext cx="147" cy="1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48" name="Rectangle 390">
                <a:extLst>
                  <a:ext uri="{FF2B5EF4-FFF2-40B4-BE49-F238E27FC236}">
                    <a16:creationId xmlns:a16="http://schemas.microsoft.com/office/drawing/2014/main" id="{E7B5DF22-CCF3-481E-A24E-B61F137A4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" y="2165"/>
                <a:ext cx="161" cy="144"/>
              </a:xfrm>
              <a:prstGeom prst="rect">
                <a:avLst/>
              </a:prstGeom>
              <a:noFill/>
              <a:ln w="13">
                <a:solidFill>
                  <a:srgbClr val="0000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49" name="Oval 391">
                <a:extLst>
                  <a:ext uri="{FF2B5EF4-FFF2-40B4-BE49-F238E27FC236}">
                    <a16:creationId xmlns:a16="http://schemas.microsoft.com/office/drawing/2014/main" id="{88498720-C9EB-4BCF-98E5-9D4CFD75AF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3" y="1879"/>
                <a:ext cx="220" cy="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50" name="Oval 392">
                <a:extLst>
                  <a:ext uri="{FF2B5EF4-FFF2-40B4-BE49-F238E27FC236}">
                    <a16:creationId xmlns:a16="http://schemas.microsoft.com/office/drawing/2014/main" id="{BECCE6BF-6F86-4541-9D63-3B1418100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86" y="1873"/>
                <a:ext cx="234" cy="209"/>
              </a:xfrm>
              <a:prstGeom prst="ellipse">
                <a:avLst/>
              </a:prstGeom>
              <a:noFill/>
              <a:ln w="13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11651" name="Rectangle 393">
                <a:extLst>
                  <a:ext uri="{FF2B5EF4-FFF2-40B4-BE49-F238E27FC236}">
                    <a16:creationId xmlns:a16="http://schemas.microsoft.com/office/drawing/2014/main" id="{0C5543E8-EDD1-450E-B4D2-943DF79BB0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46" y="1932"/>
                <a:ext cx="16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54</a:t>
                </a:r>
                <a:endParaRPr lang="en-US" altLang="en-US" sz="2400"/>
              </a:p>
            </p:txBody>
          </p:sp>
          <p:sp>
            <p:nvSpPr>
              <p:cNvPr id="11652" name="Rectangle 394">
                <a:extLst>
                  <a:ext uri="{FF2B5EF4-FFF2-40B4-BE49-F238E27FC236}">
                    <a16:creationId xmlns:a16="http://schemas.microsoft.com/office/drawing/2014/main" id="{B544EF24-5268-4953-9E78-8C6938F03F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46" y="1759"/>
                <a:ext cx="107" cy="1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1</a:t>
                </a:r>
                <a:endParaRPr lang="en-US" altLang="en-US" sz="2400"/>
              </a:p>
            </p:txBody>
          </p:sp>
          <p:sp>
            <p:nvSpPr>
              <p:cNvPr id="11653" name="Rectangle 395">
                <a:extLst>
                  <a:ext uri="{FF2B5EF4-FFF2-40B4-BE49-F238E27FC236}">
                    <a16:creationId xmlns:a16="http://schemas.microsoft.com/office/drawing/2014/main" id="{019B8CC5-CE7A-441C-A5F5-42F9497E9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92" y="2178"/>
                <a:ext cx="154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700" i="1">
                    <a:solidFill>
                      <a:srgbClr val="000000"/>
                    </a:solidFill>
                    <a:latin typeface="Times" panose="02020603050405020304" pitchFamily="18" charset="0"/>
                  </a:rPr>
                  <a:t>T</a:t>
                </a:r>
                <a:endParaRPr lang="en-US" altLang="en-US" sz="2400"/>
              </a:p>
            </p:txBody>
          </p:sp>
          <p:sp>
            <p:nvSpPr>
              <p:cNvPr id="11654" name="Rectangle 396">
                <a:extLst>
                  <a:ext uri="{FF2B5EF4-FFF2-40B4-BE49-F238E27FC236}">
                    <a16:creationId xmlns:a16="http://schemas.microsoft.com/office/drawing/2014/main" id="{3F1E9B99-4AB8-40E9-AB60-4387CA2497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2" y="2236"/>
                <a:ext cx="114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0</a:t>
                </a:r>
                <a:endParaRPr lang="en-US" altLang="en-US" sz="2400"/>
              </a:p>
            </p:txBody>
          </p:sp>
          <p:sp>
            <p:nvSpPr>
              <p:cNvPr id="11655" name="Rectangle 397">
                <a:extLst>
                  <a:ext uri="{FF2B5EF4-FFF2-40B4-BE49-F238E27FC236}">
                    <a16:creationId xmlns:a16="http://schemas.microsoft.com/office/drawing/2014/main" id="{8975703F-1B47-449A-838F-C3E6F2A15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" y="2142"/>
                <a:ext cx="154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700" i="1">
                    <a:solidFill>
                      <a:srgbClr val="000000"/>
                    </a:solidFill>
                    <a:latin typeface="Times" panose="02020603050405020304" pitchFamily="18" charset="0"/>
                  </a:rPr>
                  <a:t>T</a:t>
                </a:r>
                <a:endParaRPr lang="en-US" altLang="en-US" sz="2400"/>
              </a:p>
            </p:txBody>
          </p:sp>
          <p:sp>
            <p:nvSpPr>
              <p:cNvPr id="11656" name="Rectangle 398">
                <a:extLst>
                  <a:ext uri="{FF2B5EF4-FFF2-40B4-BE49-F238E27FC236}">
                    <a16:creationId xmlns:a16="http://schemas.microsoft.com/office/drawing/2014/main" id="{C2D49201-90D0-4F5B-B96B-9734E1D0B4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4" y="2201"/>
                <a:ext cx="114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2</a:t>
                </a:r>
                <a:endParaRPr lang="en-US" altLang="en-US" sz="2400"/>
              </a:p>
            </p:txBody>
          </p:sp>
          <p:sp>
            <p:nvSpPr>
              <p:cNvPr id="11657" name="Rectangle 399">
                <a:extLst>
                  <a:ext uri="{FF2B5EF4-FFF2-40B4-BE49-F238E27FC236}">
                    <a16:creationId xmlns:a16="http://schemas.microsoft.com/office/drawing/2014/main" id="{F555214C-68E2-469E-9C03-A657818042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35" y="1885"/>
                <a:ext cx="154" cy="1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700" i="1">
                    <a:solidFill>
                      <a:srgbClr val="000000"/>
                    </a:solidFill>
                    <a:latin typeface="Times" panose="02020603050405020304" pitchFamily="18" charset="0"/>
                  </a:rPr>
                  <a:t>T</a:t>
                </a:r>
                <a:endParaRPr lang="en-US" altLang="en-US" sz="2400"/>
              </a:p>
            </p:txBody>
          </p:sp>
          <p:sp>
            <p:nvSpPr>
              <p:cNvPr id="11658" name="Rectangle 400">
                <a:extLst>
                  <a:ext uri="{FF2B5EF4-FFF2-40B4-BE49-F238E27FC236}">
                    <a16:creationId xmlns:a16="http://schemas.microsoft.com/office/drawing/2014/main" id="{DFD21F4B-5349-459B-B0E5-730AD03FB7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5" y="1938"/>
                <a:ext cx="114" cy="1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300">
                    <a:solidFill>
                      <a:srgbClr val="000000"/>
                    </a:solidFill>
                    <a:latin typeface="Times" panose="02020603050405020304" pitchFamily="18" charset="0"/>
                  </a:rPr>
                  <a:t>3</a:t>
                </a:r>
                <a:endParaRPr lang="en-US" altLang="en-US" sz="2400"/>
              </a:p>
            </p:txBody>
          </p:sp>
          <p:sp>
            <p:nvSpPr>
              <p:cNvPr id="11659" name="Rectangle 401">
                <a:extLst>
                  <a:ext uri="{FF2B5EF4-FFF2-40B4-BE49-F238E27FC236}">
                    <a16:creationId xmlns:a16="http://schemas.microsoft.com/office/drawing/2014/main" id="{958B2EBB-817F-4522-9CEE-A4223B6CF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1503"/>
                <a:ext cx="222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700" i="1">
                    <a:solidFill>
                      <a:srgbClr val="FF0000"/>
                    </a:solidFill>
                    <a:latin typeface="Times" panose="02020603050405020304" pitchFamily="18" charset="0"/>
                  </a:rPr>
                  <a:t>x=b</a:t>
                </a:r>
                <a:endParaRPr lang="en-US" altLang="en-US" sz="2400"/>
              </a:p>
            </p:txBody>
          </p:sp>
          <p:sp>
            <p:nvSpPr>
              <p:cNvPr id="11660" name="Rectangle 402">
                <a:extLst>
                  <a:ext uri="{FF2B5EF4-FFF2-40B4-BE49-F238E27FC236}">
                    <a16:creationId xmlns:a16="http://schemas.microsoft.com/office/drawing/2014/main" id="{3482E664-35CF-45B0-A7DA-E9B626106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7" y="1228"/>
                <a:ext cx="222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700" i="1">
                    <a:solidFill>
                      <a:srgbClr val="FF0000"/>
                    </a:solidFill>
                    <a:latin typeface="Times" panose="02020603050405020304" pitchFamily="18" charset="0"/>
                  </a:rPr>
                  <a:t>y=a</a:t>
                </a:r>
                <a:endParaRPr lang="en-US" altLang="en-US" sz="2400"/>
              </a:p>
            </p:txBody>
          </p:sp>
          <p:sp>
            <p:nvSpPr>
              <p:cNvPr id="11661" name="Rectangle 403">
                <a:extLst>
                  <a:ext uri="{FF2B5EF4-FFF2-40B4-BE49-F238E27FC236}">
                    <a16:creationId xmlns:a16="http://schemas.microsoft.com/office/drawing/2014/main" id="{305A1AEC-CA72-4CA4-B19E-4A9B39DE8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93" y="939"/>
                <a:ext cx="207" cy="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Blip>
                    <a:blip r:embed="rId2"/>
                  </a:buBlip>
                  <a:defRPr sz="32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1"/>
                  </a:buClr>
                  <a:buSzPct val="60000"/>
                  <a:buFont typeface="Wingdings" panose="05000000000000000000" pitchFamily="2" charset="2"/>
                  <a:buChar char="n"/>
                  <a:defRPr sz="28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hlink"/>
                  </a:buClr>
                  <a:buSzPct val="95000"/>
                  <a:buFont typeface="Wingdings" panose="05000000000000000000" pitchFamily="2" charset="2"/>
                  <a:buChar char="w"/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1"/>
                  </a:buClr>
                  <a:buSzPct val="65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SzPct val="60000"/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700" i="1">
                    <a:solidFill>
                      <a:srgbClr val="FF0000"/>
                    </a:solidFill>
                    <a:latin typeface="Times" panose="02020603050405020304" pitchFamily="18" charset="0"/>
                  </a:rPr>
                  <a:t>z=c</a:t>
                </a:r>
                <a:endParaRPr lang="en-US" altLang="en-US" sz="2400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EAA0F75-C088-4E25-A94F-63841073ED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Removal</a:t>
            </a:r>
          </a:p>
        </p:txBody>
      </p:sp>
      <p:sp>
        <p:nvSpPr>
          <p:cNvPr id="1126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BE6D283-67E0-4EB9-A26A-A3475CBBA5C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76400"/>
            <a:ext cx="7924800" cy="12192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Removal begins as in a binary search tree.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There may be an unbalanced node on the path from the parent of the node that was removed to the root.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altLang="en-US" sz="2400" dirty="0"/>
              <a:t>Example: remove 32</a:t>
            </a:r>
          </a:p>
        </p:txBody>
      </p:sp>
      <p:sp>
        <p:nvSpPr>
          <p:cNvPr id="14340" name="Footer Placeholder 5">
            <a:extLst>
              <a:ext uri="{FF2B5EF4-FFF2-40B4-BE49-F238E27FC236}">
                <a16:creationId xmlns:a16="http://schemas.microsoft.com/office/drawing/2014/main" id="{4BDD0423-4CD3-4B4E-9A66-08DA96D55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AVL Trees</a:t>
            </a:r>
          </a:p>
        </p:txBody>
      </p:sp>
      <p:sp>
        <p:nvSpPr>
          <p:cNvPr id="14341" name="Slide Number Placeholder 6">
            <a:extLst>
              <a:ext uri="{FF2B5EF4-FFF2-40B4-BE49-F238E27FC236}">
                <a16:creationId xmlns:a16="http://schemas.microsoft.com/office/drawing/2014/main" id="{AD7AEC84-11C1-4656-8B15-68767AE2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A3E561-FB61-4152-816B-36EA6303B0E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  <p:grpSp>
        <p:nvGrpSpPr>
          <p:cNvPr id="14342" name="Group 4">
            <a:extLst>
              <a:ext uri="{FF2B5EF4-FFF2-40B4-BE49-F238E27FC236}">
                <a16:creationId xmlns:a16="http://schemas.microsoft.com/office/drawing/2014/main" id="{A8D16E27-BBE3-4889-817F-F6976C56A1D7}"/>
              </a:ext>
            </a:extLst>
          </p:cNvPr>
          <p:cNvGrpSpPr>
            <a:grpSpLocks/>
          </p:cNvGrpSpPr>
          <p:nvPr/>
        </p:nvGrpSpPr>
        <p:grpSpPr bwMode="auto">
          <a:xfrm>
            <a:off x="2147888" y="2927350"/>
            <a:ext cx="2743200" cy="2755900"/>
            <a:chOff x="2112" y="1824"/>
            <a:chExt cx="1728" cy="1736"/>
          </a:xfrm>
        </p:grpSpPr>
        <p:sp>
          <p:nvSpPr>
            <p:cNvPr id="14379" name="Oval 5">
              <a:extLst>
                <a:ext uri="{FF2B5EF4-FFF2-40B4-BE49-F238E27FC236}">
                  <a16:creationId xmlns:a16="http://schemas.microsoft.com/office/drawing/2014/main" id="{C885E6D1-00F1-4E56-86D6-D149CD1B7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1824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44</a:t>
              </a:r>
            </a:p>
          </p:txBody>
        </p:sp>
        <p:sp>
          <p:nvSpPr>
            <p:cNvPr id="14380" name="Oval 6">
              <a:extLst>
                <a:ext uri="{FF2B5EF4-FFF2-40B4-BE49-F238E27FC236}">
                  <a16:creationId xmlns:a16="http://schemas.microsoft.com/office/drawing/2014/main" id="{3F97C6B1-7A58-4933-8D26-AAE67B196F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4" y="2208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14381" name="Oval 7">
              <a:extLst>
                <a:ext uri="{FF2B5EF4-FFF2-40B4-BE49-F238E27FC236}">
                  <a16:creationId xmlns:a16="http://schemas.microsoft.com/office/drawing/2014/main" id="{35C63807-17AB-4504-930A-E6A0A27BA6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6" y="2640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78</a:t>
              </a:r>
            </a:p>
          </p:txBody>
        </p:sp>
        <p:sp>
          <p:nvSpPr>
            <p:cNvPr id="14382" name="Oval 8">
              <a:extLst>
                <a:ext uri="{FF2B5EF4-FFF2-40B4-BE49-F238E27FC236}">
                  <a16:creationId xmlns:a16="http://schemas.microsoft.com/office/drawing/2014/main" id="{BAB161AF-F337-4FD4-A59B-F8140C3FF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6" y="2640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32</a:t>
              </a:r>
            </a:p>
          </p:txBody>
        </p:sp>
        <p:sp>
          <p:nvSpPr>
            <p:cNvPr id="14383" name="Oval 9">
              <a:extLst>
                <a:ext uri="{FF2B5EF4-FFF2-40B4-BE49-F238E27FC236}">
                  <a16:creationId xmlns:a16="http://schemas.microsoft.com/office/drawing/2014/main" id="{C8A598F3-3D71-4231-B03B-A4AAFD3EA7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08" y="2640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50</a:t>
              </a:r>
            </a:p>
          </p:txBody>
        </p:sp>
        <p:sp>
          <p:nvSpPr>
            <p:cNvPr id="14384" name="Oval 10">
              <a:extLst>
                <a:ext uri="{FF2B5EF4-FFF2-40B4-BE49-F238E27FC236}">
                  <a16:creationId xmlns:a16="http://schemas.microsoft.com/office/drawing/2014/main" id="{4D8CAA26-D05B-4515-99F0-3C52DEF6A8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4" y="3064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88</a:t>
              </a:r>
            </a:p>
          </p:txBody>
        </p:sp>
        <p:sp>
          <p:nvSpPr>
            <p:cNvPr id="14385" name="Oval 11">
              <a:extLst>
                <a:ext uri="{FF2B5EF4-FFF2-40B4-BE49-F238E27FC236}">
                  <a16:creationId xmlns:a16="http://schemas.microsoft.com/office/drawing/2014/main" id="{0C0ADDD9-E106-46B2-BF4E-FF62DC5E6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6" y="3072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48</a:t>
              </a:r>
            </a:p>
          </p:txBody>
        </p:sp>
        <p:sp>
          <p:nvSpPr>
            <p:cNvPr id="14386" name="Oval 12">
              <a:extLst>
                <a:ext uri="{FF2B5EF4-FFF2-40B4-BE49-F238E27FC236}">
                  <a16:creationId xmlns:a16="http://schemas.microsoft.com/office/drawing/2014/main" id="{07F05A07-EC94-4927-B1D6-475637295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6" y="2208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62</a:t>
              </a:r>
            </a:p>
          </p:txBody>
        </p:sp>
        <p:sp>
          <p:nvSpPr>
            <p:cNvPr id="14387" name="Rectangle 13">
              <a:extLst>
                <a:ext uri="{FF2B5EF4-FFF2-40B4-BE49-F238E27FC236}">
                  <a16:creationId xmlns:a16="http://schemas.microsoft.com/office/drawing/2014/main" id="{6637BF89-FA63-4445-9260-AD42FC2288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600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8" name="Rectangle 14">
              <a:extLst>
                <a:ext uri="{FF2B5EF4-FFF2-40B4-BE49-F238E27FC236}">
                  <a16:creationId xmlns:a16="http://schemas.microsoft.com/office/drawing/2014/main" id="{5F163206-D30D-4B47-94E6-01E49A4C2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032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9" name="Rectangle 15">
              <a:extLst>
                <a:ext uri="{FF2B5EF4-FFF2-40B4-BE49-F238E27FC236}">
                  <a16:creationId xmlns:a16="http://schemas.microsoft.com/office/drawing/2014/main" id="{8588E231-19C2-4CD5-A6ED-2088BABA75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3032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90" name="Rectangle 16">
              <a:extLst>
                <a:ext uri="{FF2B5EF4-FFF2-40B4-BE49-F238E27FC236}">
                  <a16:creationId xmlns:a16="http://schemas.microsoft.com/office/drawing/2014/main" id="{94718275-99E1-4BC4-BBFE-4F89D944BF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3464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91" name="Rectangle 17">
              <a:extLst>
                <a:ext uri="{FF2B5EF4-FFF2-40B4-BE49-F238E27FC236}">
                  <a16:creationId xmlns:a16="http://schemas.microsoft.com/office/drawing/2014/main" id="{97226C1E-9862-4E27-8E7D-33CC63548C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464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92" name="Rectangle 18">
              <a:extLst>
                <a:ext uri="{FF2B5EF4-FFF2-40B4-BE49-F238E27FC236}">
                  <a16:creationId xmlns:a16="http://schemas.microsoft.com/office/drawing/2014/main" id="{0B3579FA-E578-4AAE-A938-3D6B57D4FA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072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93" name="Rectangle 19">
              <a:extLst>
                <a:ext uri="{FF2B5EF4-FFF2-40B4-BE49-F238E27FC236}">
                  <a16:creationId xmlns:a16="http://schemas.microsoft.com/office/drawing/2014/main" id="{E0DF6E9D-A75D-45BF-A34B-FA9D28D3A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456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94" name="Rectangle 20">
              <a:extLst>
                <a:ext uri="{FF2B5EF4-FFF2-40B4-BE49-F238E27FC236}">
                  <a16:creationId xmlns:a16="http://schemas.microsoft.com/office/drawing/2014/main" id="{A9A06769-B61D-4C2C-8BB0-0CA64FEBB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456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4395" name="AutoShape 21">
              <a:extLst>
                <a:ext uri="{FF2B5EF4-FFF2-40B4-BE49-F238E27FC236}">
                  <a16:creationId xmlns:a16="http://schemas.microsoft.com/office/drawing/2014/main" id="{07D7FEA2-9014-4623-9EE3-4E42AF1EBA37}"/>
                </a:ext>
              </a:extLst>
            </p:cNvPr>
            <p:cNvCxnSpPr>
              <a:cxnSpLocks noChangeShapeType="1"/>
              <a:stCxn id="14379" idx="4"/>
              <a:endCxn id="14380" idx="0"/>
            </p:cNvCxnSpPr>
            <p:nvPr/>
          </p:nvCxnSpPr>
          <p:spPr bwMode="auto">
            <a:xfrm flipH="1">
              <a:off x="2305" y="2078"/>
              <a:ext cx="522" cy="13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6" name="AutoShape 22">
              <a:extLst>
                <a:ext uri="{FF2B5EF4-FFF2-40B4-BE49-F238E27FC236}">
                  <a16:creationId xmlns:a16="http://schemas.microsoft.com/office/drawing/2014/main" id="{FF0F5EF3-B407-4F74-9A37-CB46474AAD7A}"/>
                </a:ext>
              </a:extLst>
            </p:cNvPr>
            <p:cNvCxnSpPr>
              <a:cxnSpLocks noChangeShapeType="1"/>
              <a:stCxn id="14380" idx="4"/>
              <a:endCxn id="14387" idx="0"/>
            </p:cNvCxnSpPr>
            <p:nvPr/>
          </p:nvCxnSpPr>
          <p:spPr bwMode="auto">
            <a:xfrm flipH="1">
              <a:off x="2160" y="2462"/>
              <a:ext cx="145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7" name="AutoShape 23">
              <a:extLst>
                <a:ext uri="{FF2B5EF4-FFF2-40B4-BE49-F238E27FC236}">
                  <a16:creationId xmlns:a16="http://schemas.microsoft.com/office/drawing/2014/main" id="{FBAF69C1-DAEA-4B43-AA79-3B68EC499EB4}"/>
                </a:ext>
              </a:extLst>
            </p:cNvPr>
            <p:cNvCxnSpPr>
              <a:cxnSpLocks noChangeShapeType="1"/>
              <a:stCxn id="14380" idx="4"/>
              <a:endCxn id="14382" idx="0"/>
            </p:cNvCxnSpPr>
            <p:nvPr/>
          </p:nvCxnSpPr>
          <p:spPr bwMode="auto">
            <a:xfrm>
              <a:off x="2305" y="2462"/>
              <a:ext cx="132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8" name="AutoShape 24">
              <a:extLst>
                <a:ext uri="{FF2B5EF4-FFF2-40B4-BE49-F238E27FC236}">
                  <a16:creationId xmlns:a16="http://schemas.microsoft.com/office/drawing/2014/main" id="{0E8DE707-7B03-4142-B1ED-6E9643A2682E}"/>
                </a:ext>
              </a:extLst>
            </p:cNvPr>
            <p:cNvCxnSpPr>
              <a:cxnSpLocks noChangeShapeType="1"/>
              <a:stCxn id="14379" idx="4"/>
              <a:endCxn id="14386" idx="0"/>
            </p:cNvCxnSpPr>
            <p:nvPr/>
          </p:nvCxnSpPr>
          <p:spPr bwMode="auto">
            <a:xfrm>
              <a:off x="2827" y="2078"/>
              <a:ext cx="480" cy="13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99" name="AutoShape 25">
              <a:extLst>
                <a:ext uri="{FF2B5EF4-FFF2-40B4-BE49-F238E27FC236}">
                  <a16:creationId xmlns:a16="http://schemas.microsoft.com/office/drawing/2014/main" id="{B215A51F-88F6-4ABC-BB2D-31286E7B2CDE}"/>
                </a:ext>
              </a:extLst>
            </p:cNvPr>
            <p:cNvCxnSpPr>
              <a:cxnSpLocks noChangeShapeType="1"/>
              <a:stCxn id="14381" idx="0"/>
              <a:endCxn id="14386" idx="4"/>
            </p:cNvCxnSpPr>
            <p:nvPr/>
          </p:nvCxnSpPr>
          <p:spPr bwMode="auto">
            <a:xfrm flipH="1" flipV="1">
              <a:off x="3307" y="2462"/>
              <a:ext cx="250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0" name="AutoShape 26">
              <a:extLst>
                <a:ext uri="{FF2B5EF4-FFF2-40B4-BE49-F238E27FC236}">
                  <a16:creationId xmlns:a16="http://schemas.microsoft.com/office/drawing/2014/main" id="{40E005E2-0878-4F9D-B7ED-8B54566F582C}"/>
                </a:ext>
              </a:extLst>
            </p:cNvPr>
            <p:cNvCxnSpPr>
              <a:cxnSpLocks noChangeShapeType="1"/>
              <a:stCxn id="14381" idx="4"/>
              <a:endCxn id="14384" idx="0"/>
            </p:cNvCxnSpPr>
            <p:nvPr/>
          </p:nvCxnSpPr>
          <p:spPr bwMode="auto">
            <a:xfrm>
              <a:off x="3557" y="2894"/>
              <a:ext cx="128" cy="170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1" name="AutoShape 27">
              <a:extLst>
                <a:ext uri="{FF2B5EF4-FFF2-40B4-BE49-F238E27FC236}">
                  <a16:creationId xmlns:a16="http://schemas.microsoft.com/office/drawing/2014/main" id="{D87888B3-3795-4548-AEAD-F5F932803942}"/>
                </a:ext>
              </a:extLst>
            </p:cNvPr>
            <p:cNvCxnSpPr>
              <a:cxnSpLocks noChangeShapeType="1"/>
              <a:stCxn id="14383" idx="4"/>
              <a:endCxn id="14385" idx="0"/>
            </p:cNvCxnSpPr>
            <p:nvPr/>
          </p:nvCxnSpPr>
          <p:spPr bwMode="auto">
            <a:xfrm flipH="1">
              <a:off x="2827" y="2894"/>
              <a:ext cx="222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2" name="AutoShape 28">
              <a:extLst>
                <a:ext uri="{FF2B5EF4-FFF2-40B4-BE49-F238E27FC236}">
                  <a16:creationId xmlns:a16="http://schemas.microsoft.com/office/drawing/2014/main" id="{A6628703-BFBB-4D64-A303-B64C35BB241F}"/>
                </a:ext>
              </a:extLst>
            </p:cNvPr>
            <p:cNvCxnSpPr>
              <a:cxnSpLocks noChangeShapeType="1"/>
              <a:stCxn id="14382" idx="4"/>
              <a:endCxn id="14388" idx="0"/>
            </p:cNvCxnSpPr>
            <p:nvPr/>
          </p:nvCxnSpPr>
          <p:spPr bwMode="auto">
            <a:xfrm flipH="1">
              <a:off x="2352" y="2894"/>
              <a:ext cx="85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3" name="AutoShape 29">
              <a:extLst>
                <a:ext uri="{FF2B5EF4-FFF2-40B4-BE49-F238E27FC236}">
                  <a16:creationId xmlns:a16="http://schemas.microsoft.com/office/drawing/2014/main" id="{5E8C3D45-24D4-44FA-9585-0505406DDC0B}"/>
                </a:ext>
              </a:extLst>
            </p:cNvPr>
            <p:cNvCxnSpPr>
              <a:cxnSpLocks noChangeShapeType="1"/>
              <a:stCxn id="14382" idx="4"/>
              <a:endCxn id="14389" idx="0"/>
            </p:cNvCxnSpPr>
            <p:nvPr/>
          </p:nvCxnSpPr>
          <p:spPr bwMode="auto">
            <a:xfrm>
              <a:off x="2437" y="2894"/>
              <a:ext cx="107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4" name="AutoShape 30">
              <a:extLst>
                <a:ext uri="{FF2B5EF4-FFF2-40B4-BE49-F238E27FC236}">
                  <a16:creationId xmlns:a16="http://schemas.microsoft.com/office/drawing/2014/main" id="{63B6315D-E1AF-4414-94B0-B8ECA15617E0}"/>
                </a:ext>
              </a:extLst>
            </p:cNvPr>
            <p:cNvCxnSpPr>
              <a:cxnSpLocks noChangeShapeType="1"/>
              <a:stCxn id="14385" idx="4"/>
              <a:endCxn id="14390" idx="0"/>
            </p:cNvCxnSpPr>
            <p:nvPr/>
          </p:nvCxnSpPr>
          <p:spPr bwMode="auto">
            <a:xfrm flipH="1">
              <a:off x="2736" y="3326"/>
              <a:ext cx="91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5" name="AutoShape 31">
              <a:extLst>
                <a:ext uri="{FF2B5EF4-FFF2-40B4-BE49-F238E27FC236}">
                  <a16:creationId xmlns:a16="http://schemas.microsoft.com/office/drawing/2014/main" id="{75CB3CF5-3212-4B2E-835C-2E69EA50CC1A}"/>
                </a:ext>
              </a:extLst>
            </p:cNvPr>
            <p:cNvCxnSpPr>
              <a:cxnSpLocks noChangeShapeType="1"/>
              <a:stCxn id="14385" idx="4"/>
              <a:endCxn id="14391" idx="0"/>
            </p:cNvCxnSpPr>
            <p:nvPr/>
          </p:nvCxnSpPr>
          <p:spPr bwMode="auto">
            <a:xfrm>
              <a:off x="2827" y="3326"/>
              <a:ext cx="101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6" name="AutoShape 32">
              <a:extLst>
                <a:ext uri="{FF2B5EF4-FFF2-40B4-BE49-F238E27FC236}">
                  <a16:creationId xmlns:a16="http://schemas.microsoft.com/office/drawing/2014/main" id="{748A157B-4AB1-419C-95D1-BF0AE05D2913}"/>
                </a:ext>
              </a:extLst>
            </p:cNvPr>
            <p:cNvCxnSpPr>
              <a:cxnSpLocks noChangeShapeType="1"/>
              <a:stCxn id="14383" idx="4"/>
              <a:endCxn id="14411" idx="0"/>
            </p:cNvCxnSpPr>
            <p:nvPr/>
          </p:nvCxnSpPr>
          <p:spPr bwMode="auto">
            <a:xfrm>
              <a:off x="3049" y="2894"/>
              <a:ext cx="124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7" name="AutoShape 33">
              <a:extLst>
                <a:ext uri="{FF2B5EF4-FFF2-40B4-BE49-F238E27FC236}">
                  <a16:creationId xmlns:a16="http://schemas.microsoft.com/office/drawing/2014/main" id="{223B825C-6528-424F-AFE1-6677928DDAEB}"/>
                </a:ext>
              </a:extLst>
            </p:cNvPr>
            <p:cNvCxnSpPr>
              <a:cxnSpLocks noChangeShapeType="1"/>
              <a:stCxn id="14381" idx="4"/>
              <a:endCxn id="14392" idx="0"/>
            </p:cNvCxnSpPr>
            <p:nvPr/>
          </p:nvCxnSpPr>
          <p:spPr bwMode="auto">
            <a:xfrm flipH="1">
              <a:off x="3408" y="2894"/>
              <a:ext cx="149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8" name="AutoShape 34">
              <a:extLst>
                <a:ext uri="{FF2B5EF4-FFF2-40B4-BE49-F238E27FC236}">
                  <a16:creationId xmlns:a16="http://schemas.microsoft.com/office/drawing/2014/main" id="{67CF2FDC-3797-4FF8-8CB9-2B97303F2B4D}"/>
                </a:ext>
              </a:extLst>
            </p:cNvPr>
            <p:cNvCxnSpPr>
              <a:cxnSpLocks noChangeShapeType="1"/>
              <a:stCxn id="14383" idx="0"/>
              <a:endCxn id="14386" idx="4"/>
            </p:cNvCxnSpPr>
            <p:nvPr/>
          </p:nvCxnSpPr>
          <p:spPr bwMode="auto">
            <a:xfrm flipV="1">
              <a:off x="3049" y="2462"/>
              <a:ext cx="258" cy="17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09" name="AutoShape 35">
              <a:extLst>
                <a:ext uri="{FF2B5EF4-FFF2-40B4-BE49-F238E27FC236}">
                  <a16:creationId xmlns:a16="http://schemas.microsoft.com/office/drawing/2014/main" id="{638B9922-31F0-4130-831D-9E5FD057D462}"/>
                </a:ext>
              </a:extLst>
            </p:cNvPr>
            <p:cNvCxnSpPr>
              <a:cxnSpLocks noChangeShapeType="1"/>
              <a:stCxn id="14384" idx="4"/>
              <a:endCxn id="14393" idx="0"/>
            </p:cNvCxnSpPr>
            <p:nvPr/>
          </p:nvCxnSpPr>
          <p:spPr bwMode="auto">
            <a:xfrm flipH="1">
              <a:off x="3600" y="3318"/>
              <a:ext cx="85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0" name="AutoShape 36">
              <a:extLst>
                <a:ext uri="{FF2B5EF4-FFF2-40B4-BE49-F238E27FC236}">
                  <a16:creationId xmlns:a16="http://schemas.microsoft.com/office/drawing/2014/main" id="{A7531E51-27FF-41C9-ADD6-584499F1235C}"/>
                </a:ext>
              </a:extLst>
            </p:cNvPr>
            <p:cNvCxnSpPr>
              <a:cxnSpLocks noChangeShapeType="1"/>
              <a:stCxn id="14384" idx="4"/>
              <a:endCxn id="14394" idx="0"/>
            </p:cNvCxnSpPr>
            <p:nvPr/>
          </p:nvCxnSpPr>
          <p:spPr bwMode="auto">
            <a:xfrm>
              <a:off x="3685" y="3318"/>
              <a:ext cx="107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411" name="Oval 37">
              <a:extLst>
                <a:ext uri="{FF2B5EF4-FFF2-40B4-BE49-F238E27FC236}">
                  <a16:creationId xmlns:a16="http://schemas.microsoft.com/office/drawing/2014/main" id="{203766A8-AD65-4AC5-9FC5-736A11917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2" y="3072"/>
              <a:ext cx="282" cy="25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400">
                  <a:latin typeface="Times New Roman" panose="02020603050405020304" pitchFamily="18" charset="0"/>
                </a:rPr>
                <a:t>54</a:t>
              </a:r>
            </a:p>
          </p:txBody>
        </p:sp>
        <p:sp>
          <p:nvSpPr>
            <p:cNvPr id="14412" name="Rectangle 38">
              <a:extLst>
                <a:ext uri="{FF2B5EF4-FFF2-40B4-BE49-F238E27FC236}">
                  <a16:creationId xmlns:a16="http://schemas.microsoft.com/office/drawing/2014/main" id="{4855D600-DCF2-4A9C-897F-8FAC0D71C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4" y="3464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413" name="Rectangle 39">
              <a:extLst>
                <a:ext uri="{FF2B5EF4-FFF2-40B4-BE49-F238E27FC236}">
                  <a16:creationId xmlns:a16="http://schemas.microsoft.com/office/drawing/2014/main" id="{BADB6629-1573-4C05-BA05-17650E447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6" y="3464"/>
              <a:ext cx="9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4414" name="AutoShape 40">
              <a:extLst>
                <a:ext uri="{FF2B5EF4-FFF2-40B4-BE49-F238E27FC236}">
                  <a16:creationId xmlns:a16="http://schemas.microsoft.com/office/drawing/2014/main" id="{E624BBB8-8A6E-4CEE-BBAB-FEDFDBA7A8F3}"/>
                </a:ext>
              </a:extLst>
            </p:cNvPr>
            <p:cNvCxnSpPr>
              <a:cxnSpLocks noChangeShapeType="1"/>
              <a:stCxn id="14411" idx="4"/>
              <a:endCxn id="14412" idx="0"/>
            </p:cNvCxnSpPr>
            <p:nvPr/>
          </p:nvCxnSpPr>
          <p:spPr bwMode="auto">
            <a:xfrm flipH="1">
              <a:off x="3082" y="3326"/>
              <a:ext cx="91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415" name="AutoShape 41">
              <a:extLst>
                <a:ext uri="{FF2B5EF4-FFF2-40B4-BE49-F238E27FC236}">
                  <a16:creationId xmlns:a16="http://schemas.microsoft.com/office/drawing/2014/main" id="{3B1A517A-1659-47CD-A3CE-4FE9B3B981F0}"/>
                </a:ext>
              </a:extLst>
            </p:cNvPr>
            <p:cNvCxnSpPr>
              <a:cxnSpLocks noChangeShapeType="1"/>
              <a:stCxn id="14411" idx="4"/>
              <a:endCxn id="14413" idx="0"/>
            </p:cNvCxnSpPr>
            <p:nvPr/>
          </p:nvCxnSpPr>
          <p:spPr bwMode="auto">
            <a:xfrm>
              <a:off x="3173" y="3326"/>
              <a:ext cx="101" cy="138"/>
            </a:xfrm>
            <a:prstGeom prst="straightConnector1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4343" name="Oval 42">
            <a:extLst>
              <a:ext uri="{FF2B5EF4-FFF2-40B4-BE49-F238E27FC236}">
                <a16:creationId xmlns:a16="http://schemas.microsoft.com/office/drawing/2014/main" id="{A87199AC-5DCC-4883-822C-FC61B5A5F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113" y="292735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44</a:t>
            </a:r>
          </a:p>
        </p:txBody>
      </p:sp>
      <p:sp>
        <p:nvSpPr>
          <p:cNvPr id="14344" name="Oval 43">
            <a:extLst>
              <a:ext uri="{FF2B5EF4-FFF2-40B4-BE49-F238E27FC236}">
                <a16:creationId xmlns:a16="http://schemas.microsoft.com/office/drawing/2014/main" id="{D55244DC-88B9-45E5-AE9A-0D2F0F7D4F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73713" y="353695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17</a:t>
            </a:r>
          </a:p>
        </p:txBody>
      </p:sp>
      <p:sp>
        <p:nvSpPr>
          <p:cNvPr id="14345" name="Oval 44">
            <a:extLst>
              <a:ext uri="{FF2B5EF4-FFF2-40B4-BE49-F238E27FC236}">
                <a16:creationId xmlns:a16="http://schemas.microsoft.com/office/drawing/2014/main" id="{F45F9EBB-A2FF-47B2-A6DC-6713A5F33F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3588" y="422275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78</a:t>
            </a:r>
          </a:p>
        </p:txBody>
      </p:sp>
      <p:sp>
        <p:nvSpPr>
          <p:cNvPr id="14346" name="Oval 45">
            <a:extLst>
              <a:ext uri="{FF2B5EF4-FFF2-40B4-BE49-F238E27FC236}">
                <a16:creationId xmlns:a16="http://schemas.microsoft.com/office/drawing/2014/main" id="{65C449EA-A9AE-4214-A299-CFB966956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138" y="422275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50</a:t>
            </a:r>
          </a:p>
        </p:txBody>
      </p:sp>
      <p:sp>
        <p:nvSpPr>
          <p:cNvPr id="14347" name="Oval 46">
            <a:extLst>
              <a:ext uri="{FF2B5EF4-FFF2-40B4-BE49-F238E27FC236}">
                <a16:creationId xmlns:a16="http://schemas.microsoft.com/office/drawing/2014/main" id="{7B8DC103-09E9-4EF2-A212-0039711D6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6788" y="489585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14348" name="Oval 47">
            <a:extLst>
              <a:ext uri="{FF2B5EF4-FFF2-40B4-BE49-F238E27FC236}">
                <a16:creationId xmlns:a16="http://schemas.microsoft.com/office/drawing/2014/main" id="{1C0268C9-7DEB-4D97-860D-E4C03CBE5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713" y="490855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48</a:t>
            </a:r>
          </a:p>
        </p:txBody>
      </p:sp>
      <p:sp>
        <p:nvSpPr>
          <p:cNvPr id="14349" name="Oval 48">
            <a:extLst>
              <a:ext uri="{FF2B5EF4-FFF2-40B4-BE49-F238E27FC236}">
                <a16:creationId xmlns:a16="http://schemas.microsoft.com/office/drawing/2014/main" id="{F5A0507D-CC20-4B15-B6CF-FCFE32F09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6713" y="353695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62</a:t>
            </a:r>
          </a:p>
        </p:txBody>
      </p:sp>
      <p:sp>
        <p:nvSpPr>
          <p:cNvPr id="14350" name="Rectangle 49">
            <a:extLst>
              <a:ext uri="{FF2B5EF4-FFF2-40B4-BE49-F238E27FC236}">
                <a16:creationId xmlns:a16="http://schemas.microsoft.com/office/drawing/2014/main" id="{67C272C0-58DF-4C7A-B843-8A7838A023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363" y="415925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51" name="Rectangle 50">
            <a:extLst>
              <a:ext uri="{FF2B5EF4-FFF2-40B4-BE49-F238E27FC236}">
                <a16:creationId xmlns:a16="http://schemas.microsoft.com/office/drawing/2014/main" id="{1AC1FDCC-CB58-417F-AD0C-C0578925F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163" y="415925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52" name="Rectangle 51">
            <a:extLst>
              <a:ext uri="{FF2B5EF4-FFF2-40B4-BE49-F238E27FC236}">
                <a16:creationId xmlns:a16="http://schemas.microsoft.com/office/drawing/2014/main" id="{69E9E94D-D700-414A-A3D2-4972BA30A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7888" y="553085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53" name="Rectangle 52">
            <a:extLst>
              <a:ext uri="{FF2B5EF4-FFF2-40B4-BE49-F238E27FC236}">
                <a16:creationId xmlns:a16="http://schemas.microsoft.com/office/drawing/2014/main" id="{9ABB0832-F1BF-4AFD-B913-746620B8D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688" y="553085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54" name="Rectangle 53">
            <a:extLst>
              <a:ext uri="{FF2B5EF4-FFF2-40B4-BE49-F238E27FC236}">
                <a16:creationId xmlns:a16="http://schemas.microsoft.com/office/drawing/2014/main" id="{AD7E5213-CACA-441B-BF02-261B52671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688" y="490855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55" name="Rectangle 54">
            <a:extLst>
              <a:ext uri="{FF2B5EF4-FFF2-40B4-BE49-F238E27FC236}">
                <a16:creationId xmlns:a16="http://schemas.microsoft.com/office/drawing/2014/main" id="{F0FDFA3B-6968-4041-8FB4-702C8847C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8" y="551815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56" name="Rectangle 55">
            <a:extLst>
              <a:ext uri="{FF2B5EF4-FFF2-40B4-BE49-F238E27FC236}">
                <a16:creationId xmlns:a16="http://schemas.microsoft.com/office/drawing/2014/main" id="{436CB3B6-948B-419F-AECA-EA4048889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4288" y="551815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14357" name="AutoShape 56">
            <a:extLst>
              <a:ext uri="{FF2B5EF4-FFF2-40B4-BE49-F238E27FC236}">
                <a16:creationId xmlns:a16="http://schemas.microsoft.com/office/drawing/2014/main" id="{630370C1-D37C-4B70-82C2-67D85C1BC066}"/>
              </a:ext>
            </a:extLst>
          </p:cNvPr>
          <p:cNvCxnSpPr>
            <a:cxnSpLocks noChangeShapeType="1"/>
            <a:stCxn id="14343" idx="4"/>
            <a:endCxn id="14344" idx="0"/>
          </p:cNvCxnSpPr>
          <p:nvPr/>
        </p:nvCxnSpPr>
        <p:spPr bwMode="auto">
          <a:xfrm flipH="1">
            <a:off x="5797550" y="3330575"/>
            <a:ext cx="533400" cy="2063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8" name="AutoShape 57">
            <a:extLst>
              <a:ext uri="{FF2B5EF4-FFF2-40B4-BE49-F238E27FC236}">
                <a16:creationId xmlns:a16="http://schemas.microsoft.com/office/drawing/2014/main" id="{00548FE0-6020-4F3B-95CE-7C63D7B51881}"/>
              </a:ext>
            </a:extLst>
          </p:cNvPr>
          <p:cNvCxnSpPr>
            <a:cxnSpLocks noChangeShapeType="1"/>
            <a:stCxn id="14344" idx="4"/>
            <a:endCxn id="14350" idx="0"/>
          </p:cNvCxnSpPr>
          <p:nvPr/>
        </p:nvCxnSpPr>
        <p:spPr bwMode="auto">
          <a:xfrm flipH="1">
            <a:off x="5643563" y="3940175"/>
            <a:ext cx="153987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9" name="AutoShape 58">
            <a:extLst>
              <a:ext uri="{FF2B5EF4-FFF2-40B4-BE49-F238E27FC236}">
                <a16:creationId xmlns:a16="http://schemas.microsoft.com/office/drawing/2014/main" id="{CE604CD9-01E5-4CDC-BEE3-80431F7636B4}"/>
              </a:ext>
            </a:extLst>
          </p:cNvPr>
          <p:cNvCxnSpPr>
            <a:cxnSpLocks noChangeShapeType="1"/>
            <a:stCxn id="14344" idx="4"/>
            <a:endCxn id="14351" idx="0"/>
          </p:cNvCxnSpPr>
          <p:nvPr/>
        </p:nvCxnSpPr>
        <p:spPr bwMode="auto">
          <a:xfrm>
            <a:off x="5797550" y="3940175"/>
            <a:ext cx="150813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0" name="AutoShape 59">
            <a:extLst>
              <a:ext uri="{FF2B5EF4-FFF2-40B4-BE49-F238E27FC236}">
                <a16:creationId xmlns:a16="http://schemas.microsoft.com/office/drawing/2014/main" id="{B6580B1C-15C4-4B84-A3EA-88F6DF274704}"/>
              </a:ext>
            </a:extLst>
          </p:cNvPr>
          <p:cNvCxnSpPr>
            <a:cxnSpLocks noChangeShapeType="1"/>
            <a:stCxn id="14343" idx="4"/>
            <a:endCxn id="14349" idx="0"/>
          </p:cNvCxnSpPr>
          <p:nvPr/>
        </p:nvCxnSpPr>
        <p:spPr bwMode="auto">
          <a:xfrm>
            <a:off x="6330950" y="3330575"/>
            <a:ext cx="609600" cy="2063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1" name="AutoShape 60">
            <a:extLst>
              <a:ext uri="{FF2B5EF4-FFF2-40B4-BE49-F238E27FC236}">
                <a16:creationId xmlns:a16="http://schemas.microsoft.com/office/drawing/2014/main" id="{E53DAF23-0CA2-45FD-B311-7008B702AA15}"/>
              </a:ext>
            </a:extLst>
          </p:cNvPr>
          <p:cNvCxnSpPr>
            <a:cxnSpLocks noChangeShapeType="1"/>
            <a:stCxn id="14345" idx="0"/>
            <a:endCxn id="14349" idx="4"/>
          </p:cNvCxnSpPr>
          <p:nvPr/>
        </p:nvCxnSpPr>
        <p:spPr bwMode="auto">
          <a:xfrm flipH="1" flipV="1">
            <a:off x="6940550" y="3940175"/>
            <a:ext cx="396875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2" name="AutoShape 61">
            <a:extLst>
              <a:ext uri="{FF2B5EF4-FFF2-40B4-BE49-F238E27FC236}">
                <a16:creationId xmlns:a16="http://schemas.microsoft.com/office/drawing/2014/main" id="{8D00167C-B0A4-44F0-B890-77AEDB6B04F6}"/>
              </a:ext>
            </a:extLst>
          </p:cNvPr>
          <p:cNvCxnSpPr>
            <a:cxnSpLocks noChangeShapeType="1"/>
            <a:stCxn id="14345" idx="4"/>
            <a:endCxn id="14347" idx="0"/>
          </p:cNvCxnSpPr>
          <p:nvPr/>
        </p:nvCxnSpPr>
        <p:spPr bwMode="auto">
          <a:xfrm>
            <a:off x="7337425" y="4625975"/>
            <a:ext cx="203200" cy="2698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3" name="AutoShape 62">
            <a:extLst>
              <a:ext uri="{FF2B5EF4-FFF2-40B4-BE49-F238E27FC236}">
                <a16:creationId xmlns:a16="http://schemas.microsoft.com/office/drawing/2014/main" id="{021094C2-28D5-4897-B482-2E1F09A982ED}"/>
              </a:ext>
            </a:extLst>
          </p:cNvPr>
          <p:cNvCxnSpPr>
            <a:cxnSpLocks noChangeShapeType="1"/>
            <a:stCxn id="14346" idx="4"/>
            <a:endCxn id="14348" idx="0"/>
          </p:cNvCxnSpPr>
          <p:nvPr/>
        </p:nvCxnSpPr>
        <p:spPr bwMode="auto">
          <a:xfrm flipH="1">
            <a:off x="6178550" y="4625975"/>
            <a:ext cx="352425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4" name="AutoShape 63">
            <a:extLst>
              <a:ext uri="{FF2B5EF4-FFF2-40B4-BE49-F238E27FC236}">
                <a16:creationId xmlns:a16="http://schemas.microsoft.com/office/drawing/2014/main" id="{7623284A-76A3-4342-AB45-83E45AEDB368}"/>
              </a:ext>
            </a:extLst>
          </p:cNvPr>
          <p:cNvCxnSpPr>
            <a:cxnSpLocks noChangeShapeType="1"/>
            <a:stCxn id="14348" idx="4"/>
            <a:endCxn id="14352" idx="0"/>
          </p:cNvCxnSpPr>
          <p:nvPr/>
        </p:nvCxnSpPr>
        <p:spPr bwMode="auto">
          <a:xfrm flipH="1">
            <a:off x="6034088" y="5311775"/>
            <a:ext cx="144462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5" name="AutoShape 64">
            <a:extLst>
              <a:ext uri="{FF2B5EF4-FFF2-40B4-BE49-F238E27FC236}">
                <a16:creationId xmlns:a16="http://schemas.microsoft.com/office/drawing/2014/main" id="{98E59158-3ED6-4AD9-B5CB-BF2E675A0775}"/>
              </a:ext>
            </a:extLst>
          </p:cNvPr>
          <p:cNvCxnSpPr>
            <a:cxnSpLocks noChangeShapeType="1"/>
            <a:stCxn id="14348" idx="4"/>
            <a:endCxn id="14353" idx="0"/>
          </p:cNvCxnSpPr>
          <p:nvPr/>
        </p:nvCxnSpPr>
        <p:spPr bwMode="auto">
          <a:xfrm>
            <a:off x="6178550" y="5311775"/>
            <a:ext cx="160338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6" name="AutoShape 65">
            <a:extLst>
              <a:ext uri="{FF2B5EF4-FFF2-40B4-BE49-F238E27FC236}">
                <a16:creationId xmlns:a16="http://schemas.microsoft.com/office/drawing/2014/main" id="{3E5630A9-A78F-4B82-A1E0-44E854C53D37}"/>
              </a:ext>
            </a:extLst>
          </p:cNvPr>
          <p:cNvCxnSpPr>
            <a:cxnSpLocks noChangeShapeType="1"/>
            <a:stCxn id="14346" idx="4"/>
            <a:endCxn id="14371" idx="0"/>
          </p:cNvCxnSpPr>
          <p:nvPr/>
        </p:nvCxnSpPr>
        <p:spPr bwMode="auto">
          <a:xfrm>
            <a:off x="6530975" y="4625975"/>
            <a:ext cx="196850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7" name="AutoShape 66">
            <a:extLst>
              <a:ext uri="{FF2B5EF4-FFF2-40B4-BE49-F238E27FC236}">
                <a16:creationId xmlns:a16="http://schemas.microsoft.com/office/drawing/2014/main" id="{1FD770CE-8FF2-459B-ABA6-EF6624F4DD13}"/>
              </a:ext>
            </a:extLst>
          </p:cNvPr>
          <p:cNvCxnSpPr>
            <a:cxnSpLocks noChangeShapeType="1"/>
            <a:stCxn id="14345" idx="4"/>
            <a:endCxn id="14354" idx="0"/>
          </p:cNvCxnSpPr>
          <p:nvPr/>
        </p:nvCxnSpPr>
        <p:spPr bwMode="auto">
          <a:xfrm flipH="1">
            <a:off x="7100888" y="4625975"/>
            <a:ext cx="236537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8" name="AutoShape 67">
            <a:extLst>
              <a:ext uri="{FF2B5EF4-FFF2-40B4-BE49-F238E27FC236}">
                <a16:creationId xmlns:a16="http://schemas.microsoft.com/office/drawing/2014/main" id="{50011C0E-C772-4E14-8CBC-FED607AF22FD}"/>
              </a:ext>
            </a:extLst>
          </p:cNvPr>
          <p:cNvCxnSpPr>
            <a:cxnSpLocks noChangeShapeType="1"/>
            <a:stCxn id="14346" idx="0"/>
            <a:endCxn id="14349" idx="4"/>
          </p:cNvCxnSpPr>
          <p:nvPr/>
        </p:nvCxnSpPr>
        <p:spPr bwMode="auto">
          <a:xfrm flipV="1">
            <a:off x="6530975" y="3940175"/>
            <a:ext cx="409575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9" name="AutoShape 68">
            <a:extLst>
              <a:ext uri="{FF2B5EF4-FFF2-40B4-BE49-F238E27FC236}">
                <a16:creationId xmlns:a16="http://schemas.microsoft.com/office/drawing/2014/main" id="{7D9B2AED-6E75-42FA-A610-A7F597A96227}"/>
              </a:ext>
            </a:extLst>
          </p:cNvPr>
          <p:cNvCxnSpPr>
            <a:cxnSpLocks noChangeShapeType="1"/>
            <a:stCxn id="14347" idx="4"/>
            <a:endCxn id="14355" idx="0"/>
          </p:cNvCxnSpPr>
          <p:nvPr/>
        </p:nvCxnSpPr>
        <p:spPr bwMode="auto">
          <a:xfrm flipH="1">
            <a:off x="7405688" y="5299075"/>
            <a:ext cx="134937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0" name="AutoShape 69">
            <a:extLst>
              <a:ext uri="{FF2B5EF4-FFF2-40B4-BE49-F238E27FC236}">
                <a16:creationId xmlns:a16="http://schemas.microsoft.com/office/drawing/2014/main" id="{603E3EEA-D42A-4CBD-BB53-F15C6DDD6D77}"/>
              </a:ext>
            </a:extLst>
          </p:cNvPr>
          <p:cNvCxnSpPr>
            <a:cxnSpLocks noChangeShapeType="1"/>
            <a:stCxn id="14347" idx="4"/>
            <a:endCxn id="14356" idx="0"/>
          </p:cNvCxnSpPr>
          <p:nvPr/>
        </p:nvCxnSpPr>
        <p:spPr bwMode="auto">
          <a:xfrm>
            <a:off x="7540625" y="5299075"/>
            <a:ext cx="169863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71" name="Oval 70">
            <a:extLst>
              <a:ext uri="{FF2B5EF4-FFF2-40B4-BE49-F238E27FC236}">
                <a16:creationId xmlns:a16="http://schemas.microsoft.com/office/drawing/2014/main" id="{6EBB122D-8D68-4A83-A20E-F04F5C87B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988" y="490855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54</a:t>
            </a:r>
          </a:p>
        </p:txBody>
      </p:sp>
      <p:sp>
        <p:nvSpPr>
          <p:cNvPr id="14372" name="Rectangle 71">
            <a:extLst>
              <a:ext uri="{FF2B5EF4-FFF2-40B4-BE49-F238E27FC236}">
                <a16:creationId xmlns:a16="http://schemas.microsoft.com/office/drawing/2014/main" id="{A1DC48A2-D1CD-4B96-A5F8-35F164735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7163" y="553085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4373" name="Rectangle 72">
            <a:extLst>
              <a:ext uri="{FF2B5EF4-FFF2-40B4-BE49-F238E27FC236}">
                <a16:creationId xmlns:a16="http://schemas.microsoft.com/office/drawing/2014/main" id="{F6D85183-589A-47E4-A669-418DE50064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1963" y="553085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14374" name="AutoShape 73">
            <a:extLst>
              <a:ext uri="{FF2B5EF4-FFF2-40B4-BE49-F238E27FC236}">
                <a16:creationId xmlns:a16="http://schemas.microsoft.com/office/drawing/2014/main" id="{F25A00FE-45BD-4286-8071-1E244F52159A}"/>
              </a:ext>
            </a:extLst>
          </p:cNvPr>
          <p:cNvCxnSpPr>
            <a:cxnSpLocks noChangeShapeType="1"/>
            <a:stCxn id="14371" idx="4"/>
            <a:endCxn id="14372" idx="0"/>
          </p:cNvCxnSpPr>
          <p:nvPr/>
        </p:nvCxnSpPr>
        <p:spPr bwMode="auto">
          <a:xfrm flipH="1">
            <a:off x="6583363" y="5311775"/>
            <a:ext cx="144462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5" name="AutoShape 74">
            <a:extLst>
              <a:ext uri="{FF2B5EF4-FFF2-40B4-BE49-F238E27FC236}">
                <a16:creationId xmlns:a16="http://schemas.microsoft.com/office/drawing/2014/main" id="{028706A1-6162-423F-A503-AE0073723094}"/>
              </a:ext>
            </a:extLst>
          </p:cNvPr>
          <p:cNvCxnSpPr>
            <a:cxnSpLocks noChangeShapeType="1"/>
            <a:stCxn id="14371" idx="4"/>
            <a:endCxn id="14373" idx="0"/>
          </p:cNvCxnSpPr>
          <p:nvPr/>
        </p:nvCxnSpPr>
        <p:spPr bwMode="auto">
          <a:xfrm>
            <a:off x="6727825" y="5311775"/>
            <a:ext cx="160338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76" name="Text Box 83">
            <a:extLst>
              <a:ext uri="{FF2B5EF4-FFF2-40B4-BE49-F238E27FC236}">
                <a16:creationId xmlns:a16="http://schemas.microsoft.com/office/drawing/2014/main" id="{AC2177D4-D5B0-48D0-ABB2-C80EFC19D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2725" y="5911850"/>
            <a:ext cx="18875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before deletion of 32</a:t>
            </a:r>
          </a:p>
        </p:txBody>
      </p:sp>
      <p:sp>
        <p:nvSpPr>
          <p:cNvPr id="14377" name="Text Box 84">
            <a:extLst>
              <a:ext uri="{FF2B5EF4-FFF2-40B4-BE49-F238E27FC236}">
                <a16:creationId xmlns:a16="http://schemas.microsoft.com/office/drawing/2014/main" id="{E3DAF427-29F2-463F-B198-B4B995E39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5200" y="5911850"/>
            <a:ext cx="12668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>
                <a:latin typeface="Times New Roman" panose="02020603050405020304" pitchFamily="18" charset="0"/>
              </a:rPr>
              <a:t>after deletion</a:t>
            </a:r>
          </a:p>
        </p:txBody>
      </p:sp>
      <p:sp>
        <p:nvSpPr>
          <p:cNvPr id="14378" name="Line 85">
            <a:extLst>
              <a:ext uri="{FF2B5EF4-FFF2-40B4-BE49-F238E27FC236}">
                <a16:creationId xmlns:a16="http://schemas.microsoft.com/office/drawing/2014/main" id="{00219E65-E44F-4DB2-8E5C-EB8E0563E37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3352800"/>
            <a:ext cx="762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D1263C85-E560-4336-AA93-CF8D9762A5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/>
              <a:t>Rebalancing after a Removal</a:t>
            </a:r>
          </a:p>
        </p:txBody>
      </p:sp>
      <p:sp>
        <p:nvSpPr>
          <p:cNvPr id="1536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BC25B2A-025B-4DC5-91D4-FD5AB30B941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00200"/>
            <a:ext cx="7696200" cy="2438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Let </a:t>
            </a:r>
            <a:r>
              <a:rPr lang="en-US" altLang="en-US" sz="2000">
                <a:solidFill>
                  <a:schemeClr val="tx2"/>
                </a:solidFill>
              </a:rPr>
              <a:t>z</a:t>
            </a:r>
            <a:r>
              <a:rPr lang="en-US" altLang="en-US" sz="2000"/>
              <a:t> be the </a:t>
            </a:r>
            <a:r>
              <a:rPr lang="en-US" altLang="en-US" sz="2000">
                <a:solidFill>
                  <a:schemeClr val="tx2"/>
                </a:solidFill>
              </a:rPr>
              <a:t>first unbalanced</a:t>
            </a:r>
            <a:r>
              <a:rPr lang="en-US" altLang="en-US" sz="2000"/>
              <a:t> node encountered while travelling up the tree from w. Also, let y be the child of z with the larger height, and let x be the child of y with the larger height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We perform </a:t>
            </a:r>
            <a:r>
              <a:rPr lang="en-US" altLang="en-US" sz="2000">
                <a:solidFill>
                  <a:schemeClr val="tx2"/>
                </a:solidFill>
              </a:rPr>
              <a:t>restructure</a:t>
            </a:r>
            <a:r>
              <a:rPr lang="en-US" altLang="en-US" sz="2000"/>
              <a:t>(x) to restore balance at z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As this restructuring may upset the balance of another node higher in the tree, we must continue checking for balance until the root of T is reached</a:t>
            </a:r>
          </a:p>
        </p:txBody>
      </p:sp>
      <p:sp>
        <p:nvSpPr>
          <p:cNvPr id="15364" name="Footer Placeholder 5">
            <a:extLst>
              <a:ext uri="{FF2B5EF4-FFF2-40B4-BE49-F238E27FC236}">
                <a16:creationId xmlns:a16="http://schemas.microsoft.com/office/drawing/2014/main" id="{84957F24-05F1-48E1-BF8C-DEAB0C3EC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AVL Trees</a:t>
            </a:r>
          </a:p>
        </p:txBody>
      </p:sp>
      <p:sp>
        <p:nvSpPr>
          <p:cNvPr id="15365" name="Slide Number Placeholder 6">
            <a:extLst>
              <a:ext uri="{FF2B5EF4-FFF2-40B4-BE49-F238E27FC236}">
                <a16:creationId xmlns:a16="http://schemas.microsoft.com/office/drawing/2014/main" id="{7E8125A9-D911-403C-B7FE-DFC1D084E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99C38BA-3C26-4CB8-9B35-891D40B655A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15366" name="AutoShape 85">
            <a:extLst>
              <a:ext uri="{FF2B5EF4-FFF2-40B4-BE49-F238E27FC236}">
                <a16:creationId xmlns:a16="http://schemas.microsoft.com/office/drawing/2014/main" id="{C4AC039A-03FE-4A3B-A1D8-BC5B50224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724400"/>
            <a:ext cx="914400" cy="9906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67" name="AutoShape 87">
            <a:extLst>
              <a:ext uri="{FF2B5EF4-FFF2-40B4-BE49-F238E27FC236}">
                <a16:creationId xmlns:a16="http://schemas.microsoft.com/office/drawing/2014/main" id="{4EF2EA8B-1BFC-4A95-890E-50A8DF785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724400"/>
            <a:ext cx="457200" cy="3810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68" name="AutoShape 88">
            <a:extLst>
              <a:ext uri="{FF2B5EF4-FFF2-40B4-BE49-F238E27FC236}">
                <a16:creationId xmlns:a16="http://schemas.microsoft.com/office/drawing/2014/main" id="{A7989866-B633-4DE5-AF08-CFFC84C188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800600"/>
            <a:ext cx="1295400" cy="14478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69" name="AutoShape 86">
            <a:extLst>
              <a:ext uri="{FF2B5EF4-FFF2-40B4-BE49-F238E27FC236}">
                <a16:creationId xmlns:a16="http://schemas.microsoft.com/office/drawing/2014/main" id="{3E409FED-5ADF-4805-8F71-F30240F7C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4724400"/>
            <a:ext cx="914400" cy="9906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70" name="AutoShape 84">
            <a:extLst>
              <a:ext uri="{FF2B5EF4-FFF2-40B4-BE49-F238E27FC236}">
                <a16:creationId xmlns:a16="http://schemas.microsoft.com/office/drawing/2014/main" id="{6030CC7D-FD8C-4FBB-B4D4-4300DDD9C9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486400"/>
            <a:ext cx="914400" cy="9906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71" name="AutoShape 83">
            <a:extLst>
              <a:ext uri="{FF2B5EF4-FFF2-40B4-BE49-F238E27FC236}">
                <a16:creationId xmlns:a16="http://schemas.microsoft.com/office/drawing/2014/main" id="{556739AA-06D5-4C71-B1FC-97C1530B5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5486400"/>
            <a:ext cx="457200" cy="3810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72" name="AutoShape 82">
            <a:extLst>
              <a:ext uri="{FF2B5EF4-FFF2-40B4-BE49-F238E27FC236}">
                <a16:creationId xmlns:a16="http://schemas.microsoft.com/office/drawing/2014/main" id="{021F238B-E12E-413A-BFF6-8D5D49F77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029200"/>
            <a:ext cx="1295400" cy="14478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73" name="AutoShape 81">
            <a:extLst>
              <a:ext uri="{FF2B5EF4-FFF2-40B4-BE49-F238E27FC236}">
                <a16:creationId xmlns:a16="http://schemas.microsoft.com/office/drawing/2014/main" id="{3DF10B1D-82E5-4F5F-9716-2B80988D7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4267200"/>
            <a:ext cx="914400" cy="990600"/>
          </a:xfrm>
          <a:prstGeom prst="triangle">
            <a:avLst>
              <a:gd name="adj" fmla="val 50000"/>
            </a:avLst>
          </a:prstGeom>
          <a:noFill/>
          <a:ln w="1905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74" name="Oval 5">
            <a:extLst>
              <a:ext uri="{FF2B5EF4-FFF2-40B4-BE49-F238E27FC236}">
                <a16:creationId xmlns:a16="http://schemas.microsoft.com/office/drawing/2014/main" id="{6CC8847F-2ED9-4072-971D-029AC7D9C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0113" y="37338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44</a:t>
            </a:r>
          </a:p>
        </p:txBody>
      </p:sp>
      <p:sp>
        <p:nvSpPr>
          <p:cNvPr id="15375" name="Oval 6">
            <a:extLst>
              <a:ext uri="{FF2B5EF4-FFF2-40B4-BE49-F238E27FC236}">
                <a16:creationId xmlns:a16="http://schemas.microsoft.com/office/drawing/2014/main" id="{601E7F81-6EE7-4D72-AC00-193A2D3C1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713" y="43434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17</a:t>
            </a:r>
          </a:p>
        </p:txBody>
      </p:sp>
      <p:sp>
        <p:nvSpPr>
          <p:cNvPr id="15376" name="Oval 7">
            <a:extLst>
              <a:ext uri="{FF2B5EF4-FFF2-40B4-BE49-F238E27FC236}">
                <a16:creationId xmlns:a16="http://schemas.microsoft.com/office/drawing/2014/main" id="{639F092A-8327-4971-ACD8-E43ED984A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6588" y="50292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78</a:t>
            </a:r>
          </a:p>
        </p:txBody>
      </p:sp>
      <p:sp>
        <p:nvSpPr>
          <p:cNvPr id="15377" name="Oval 8">
            <a:extLst>
              <a:ext uri="{FF2B5EF4-FFF2-40B4-BE49-F238E27FC236}">
                <a16:creationId xmlns:a16="http://schemas.microsoft.com/office/drawing/2014/main" id="{A93322FA-6D4D-4E09-BC96-4D21F41DA1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0138" y="50292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50</a:t>
            </a:r>
          </a:p>
        </p:txBody>
      </p:sp>
      <p:sp>
        <p:nvSpPr>
          <p:cNvPr id="15378" name="Oval 9">
            <a:extLst>
              <a:ext uri="{FF2B5EF4-FFF2-40B4-BE49-F238E27FC236}">
                <a16:creationId xmlns:a16="http://schemas.microsoft.com/office/drawing/2014/main" id="{68ED6E62-FC8D-4131-8433-232BC6BDD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9788" y="57023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15379" name="Oval 10">
            <a:extLst>
              <a:ext uri="{FF2B5EF4-FFF2-40B4-BE49-F238E27FC236}">
                <a16:creationId xmlns:a16="http://schemas.microsoft.com/office/drawing/2014/main" id="{A612AD0E-64F3-4AC0-9E87-0AAB364E2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7713" y="57150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48</a:t>
            </a:r>
          </a:p>
        </p:txBody>
      </p:sp>
      <p:sp>
        <p:nvSpPr>
          <p:cNvPr id="15380" name="Oval 11">
            <a:extLst>
              <a:ext uri="{FF2B5EF4-FFF2-40B4-BE49-F238E27FC236}">
                <a16:creationId xmlns:a16="http://schemas.microsoft.com/office/drawing/2014/main" id="{58689CA4-B46E-4A26-AFD1-1EEDAE186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713" y="43434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62</a:t>
            </a:r>
          </a:p>
        </p:txBody>
      </p:sp>
      <p:sp>
        <p:nvSpPr>
          <p:cNvPr id="15381" name="Rectangle 12">
            <a:extLst>
              <a:ext uri="{FF2B5EF4-FFF2-40B4-BE49-F238E27FC236}">
                <a16:creationId xmlns:a16="http://schemas.microsoft.com/office/drawing/2014/main" id="{7F93877C-86C6-40DD-AAAF-3287547235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0363" y="49657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82" name="Rectangle 13">
            <a:extLst>
              <a:ext uri="{FF2B5EF4-FFF2-40B4-BE49-F238E27FC236}">
                <a16:creationId xmlns:a16="http://schemas.microsoft.com/office/drawing/2014/main" id="{B4EE3DB2-78AD-4EEF-8BB5-F1206993E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163" y="49657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83" name="Rectangle 14">
            <a:extLst>
              <a:ext uri="{FF2B5EF4-FFF2-40B4-BE49-F238E27FC236}">
                <a16:creationId xmlns:a16="http://schemas.microsoft.com/office/drawing/2014/main" id="{E9946070-4D47-4943-BF3D-C1B135F41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0888" y="63373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84" name="Rectangle 15">
            <a:extLst>
              <a:ext uri="{FF2B5EF4-FFF2-40B4-BE49-F238E27FC236}">
                <a16:creationId xmlns:a16="http://schemas.microsoft.com/office/drawing/2014/main" id="{05D170DF-E2D7-4D68-ACC9-175AA667F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25688" y="63373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85" name="Rectangle 16">
            <a:extLst>
              <a:ext uri="{FF2B5EF4-FFF2-40B4-BE49-F238E27FC236}">
                <a16:creationId xmlns:a16="http://schemas.microsoft.com/office/drawing/2014/main" id="{95DA3C82-C9DD-4FEC-8C6B-290A20530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7688" y="57150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86" name="Rectangle 17">
            <a:extLst>
              <a:ext uri="{FF2B5EF4-FFF2-40B4-BE49-F238E27FC236}">
                <a16:creationId xmlns:a16="http://schemas.microsoft.com/office/drawing/2014/main" id="{435C9B6E-B43D-464B-8E03-A53263EEB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88" y="6324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87" name="Rectangle 18">
            <a:extLst>
              <a:ext uri="{FF2B5EF4-FFF2-40B4-BE49-F238E27FC236}">
                <a16:creationId xmlns:a16="http://schemas.microsoft.com/office/drawing/2014/main" id="{68F3E22C-DA2B-429F-99EE-EF66CE093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7288" y="63246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15388" name="AutoShape 19">
            <a:extLst>
              <a:ext uri="{FF2B5EF4-FFF2-40B4-BE49-F238E27FC236}">
                <a16:creationId xmlns:a16="http://schemas.microsoft.com/office/drawing/2014/main" id="{B479A3F4-3525-43B3-A553-A618EF357032}"/>
              </a:ext>
            </a:extLst>
          </p:cNvPr>
          <p:cNvCxnSpPr>
            <a:cxnSpLocks noChangeShapeType="1"/>
            <a:stCxn id="15374" idx="4"/>
            <a:endCxn id="15375" idx="0"/>
          </p:cNvCxnSpPr>
          <p:nvPr/>
        </p:nvCxnSpPr>
        <p:spPr bwMode="auto">
          <a:xfrm flipH="1">
            <a:off x="1860550" y="4137025"/>
            <a:ext cx="533400" cy="2063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89" name="AutoShape 20">
            <a:extLst>
              <a:ext uri="{FF2B5EF4-FFF2-40B4-BE49-F238E27FC236}">
                <a16:creationId xmlns:a16="http://schemas.microsoft.com/office/drawing/2014/main" id="{E1E69B14-F3C7-4A36-9DD5-724BD32722F5}"/>
              </a:ext>
            </a:extLst>
          </p:cNvPr>
          <p:cNvCxnSpPr>
            <a:cxnSpLocks noChangeShapeType="1"/>
            <a:stCxn id="15375" idx="4"/>
            <a:endCxn id="15381" idx="0"/>
          </p:cNvCxnSpPr>
          <p:nvPr/>
        </p:nvCxnSpPr>
        <p:spPr bwMode="auto">
          <a:xfrm flipH="1">
            <a:off x="1706563" y="4746625"/>
            <a:ext cx="153987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0" name="AutoShape 21">
            <a:extLst>
              <a:ext uri="{FF2B5EF4-FFF2-40B4-BE49-F238E27FC236}">
                <a16:creationId xmlns:a16="http://schemas.microsoft.com/office/drawing/2014/main" id="{825F14BB-FB44-4275-BACC-70028B98309D}"/>
              </a:ext>
            </a:extLst>
          </p:cNvPr>
          <p:cNvCxnSpPr>
            <a:cxnSpLocks noChangeShapeType="1"/>
            <a:stCxn id="15375" idx="4"/>
            <a:endCxn id="15382" idx="0"/>
          </p:cNvCxnSpPr>
          <p:nvPr/>
        </p:nvCxnSpPr>
        <p:spPr bwMode="auto">
          <a:xfrm>
            <a:off x="1860550" y="4746625"/>
            <a:ext cx="150813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1" name="AutoShape 22">
            <a:extLst>
              <a:ext uri="{FF2B5EF4-FFF2-40B4-BE49-F238E27FC236}">
                <a16:creationId xmlns:a16="http://schemas.microsoft.com/office/drawing/2014/main" id="{21C9A7FD-78BF-45EF-8512-3EF3AF161622}"/>
              </a:ext>
            </a:extLst>
          </p:cNvPr>
          <p:cNvCxnSpPr>
            <a:cxnSpLocks noChangeShapeType="1"/>
            <a:stCxn id="15374" idx="4"/>
            <a:endCxn id="15380" idx="0"/>
          </p:cNvCxnSpPr>
          <p:nvPr/>
        </p:nvCxnSpPr>
        <p:spPr bwMode="auto">
          <a:xfrm>
            <a:off x="2393950" y="4137025"/>
            <a:ext cx="609600" cy="2063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2" name="AutoShape 23">
            <a:extLst>
              <a:ext uri="{FF2B5EF4-FFF2-40B4-BE49-F238E27FC236}">
                <a16:creationId xmlns:a16="http://schemas.microsoft.com/office/drawing/2014/main" id="{A0C47383-25CD-4BC9-8922-DB618A601EA8}"/>
              </a:ext>
            </a:extLst>
          </p:cNvPr>
          <p:cNvCxnSpPr>
            <a:cxnSpLocks noChangeShapeType="1"/>
            <a:stCxn id="15376" idx="0"/>
            <a:endCxn id="15380" idx="4"/>
          </p:cNvCxnSpPr>
          <p:nvPr/>
        </p:nvCxnSpPr>
        <p:spPr bwMode="auto">
          <a:xfrm flipH="1" flipV="1">
            <a:off x="3003550" y="4746625"/>
            <a:ext cx="396875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3" name="AutoShape 24">
            <a:extLst>
              <a:ext uri="{FF2B5EF4-FFF2-40B4-BE49-F238E27FC236}">
                <a16:creationId xmlns:a16="http://schemas.microsoft.com/office/drawing/2014/main" id="{FFC73A00-E669-4912-AB0F-C041981166BF}"/>
              </a:ext>
            </a:extLst>
          </p:cNvPr>
          <p:cNvCxnSpPr>
            <a:cxnSpLocks noChangeShapeType="1"/>
            <a:stCxn id="15376" idx="4"/>
            <a:endCxn id="15378" idx="0"/>
          </p:cNvCxnSpPr>
          <p:nvPr/>
        </p:nvCxnSpPr>
        <p:spPr bwMode="auto">
          <a:xfrm>
            <a:off x="3400425" y="5432425"/>
            <a:ext cx="203200" cy="2698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4" name="AutoShape 25">
            <a:extLst>
              <a:ext uri="{FF2B5EF4-FFF2-40B4-BE49-F238E27FC236}">
                <a16:creationId xmlns:a16="http://schemas.microsoft.com/office/drawing/2014/main" id="{03D83E66-D4E9-4403-9761-BE56CB2F843C}"/>
              </a:ext>
            </a:extLst>
          </p:cNvPr>
          <p:cNvCxnSpPr>
            <a:cxnSpLocks noChangeShapeType="1"/>
            <a:stCxn id="15377" idx="4"/>
            <a:endCxn id="15379" idx="0"/>
          </p:cNvCxnSpPr>
          <p:nvPr/>
        </p:nvCxnSpPr>
        <p:spPr bwMode="auto">
          <a:xfrm flipH="1">
            <a:off x="2241550" y="5432425"/>
            <a:ext cx="352425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5" name="AutoShape 26">
            <a:extLst>
              <a:ext uri="{FF2B5EF4-FFF2-40B4-BE49-F238E27FC236}">
                <a16:creationId xmlns:a16="http://schemas.microsoft.com/office/drawing/2014/main" id="{3C84E4EC-BCF1-40D0-8541-0FF9A8BF39F8}"/>
              </a:ext>
            </a:extLst>
          </p:cNvPr>
          <p:cNvCxnSpPr>
            <a:cxnSpLocks noChangeShapeType="1"/>
            <a:stCxn id="15379" idx="4"/>
            <a:endCxn id="15383" idx="0"/>
          </p:cNvCxnSpPr>
          <p:nvPr/>
        </p:nvCxnSpPr>
        <p:spPr bwMode="auto">
          <a:xfrm flipH="1">
            <a:off x="2097088" y="6118225"/>
            <a:ext cx="144462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6" name="AutoShape 27">
            <a:extLst>
              <a:ext uri="{FF2B5EF4-FFF2-40B4-BE49-F238E27FC236}">
                <a16:creationId xmlns:a16="http://schemas.microsoft.com/office/drawing/2014/main" id="{1F883014-48B8-4835-8EC1-1EA8917AB31B}"/>
              </a:ext>
            </a:extLst>
          </p:cNvPr>
          <p:cNvCxnSpPr>
            <a:cxnSpLocks noChangeShapeType="1"/>
            <a:stCxn id="15379" idx="4"/>
            <a:endCxn id="15384" idx="0"/>
          </p:cNvCxnSpPr>
          <p:nvPr/>
        </p:nvCxnSpPr>
        <p:spPr bwMode="auto">
          <a:xfrm>
            <a:off x="2241550" y="6118225"/>
            <a:ext cx="160338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7" name="AutoShape 28">
            <a:extLst>
              <a:ext uri="{FF2B5EF4-FFF2-40B4-BE49-F238E27FC236}">
                <a16:creationId xmlns:a16="http://schemas.microsoft.com/office/drawing/2014/main" id="{4CA98C27-9379-45C1-8963-CF2660245D5E}"/>
              </a:ext>
            </a:extLst>
          </p:cNvPr>
          <p:cNvCxnSpPr>
            <a:cxnSpLocks noChangeShapeType="1"/>
            <a:stCxn id="15377" idx="4"/>
            <a:endCxn id="15402" idx="0"/>
          </p:cNvCxnSpPr>
          <p:nvPr/>
        </p:nvCxnSpPr>
        <p:spPr bwMode="auto">
          <a:xfrm>
            <a:off x="2593975" y="5432425"/>
            <a:ext cx="196850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8" name="AutoShape 29">
            <a:extLst>
              <a:ext uri="{FF2B5EF4-FFF2-40B4-BE49-F238E27FC236}">
                <a16:creationId xmlns:a16="http://schemas.microsoft.com/office/drawing/2014/main" id="{9B7B5E0D-0725-4643-A5C2-0F4A9C1F015E}"/>
              </a:ext>
            </a:extLst>
          </p:cNvPr>
          <p:cNvCxnSpPr>
            <a:cxnSpLocks noChangeShapeType="1"/>
            <a:stCxn id="15376" idx="4"/>
            <a:endCxn id="15385" idx="0"/>
          </p:cNvCxnSpPr>
          <p:nvPr/>
        </p:nvCxnSpPr>
        <p:spPr bwMode="auto">
          <a:xfrm flipH="1">
            <a:off x="3163888" y="5432425"/>
            <a:ext cx="236537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99" name="AutoShape 30">
            <a:extLst>
              <a:ext uri="{FF2B5EF4-FFF2-40B4-BE49-F238E27FC236}">
                <a16:creationId xmlns:a16="http://schemas.microsoft.com/office/drawing/2014/main" id="{80A580D0-EE82-4360-87D8-305345237658}"/>
              </a:ext>
            </a:extLst>
          </p:cNvPr>
          <p:cNvCxnSpPr>
            <a:cxnSpLocks noChangeShapeType="1"/>
            <a:stCxn id="15377" idx="0"/>
            <a:endCxn id="15380" idx="4"/>
          </p:cNvCxnSpPr>
          <p:nvPr/>
        </p:nvCxnSpPr>
        <p:spPr bwMode="auto">
          <a:xfrm flipV="1">
            <a:off x="2593975" y="4746625"/>
            <a:ext cx="409575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00" name="AutoShape 31">
            <a:extLst>
              <a:ext uri="{FF2B5EF4-FFF2-40B4-BE49-F238E27FC236}">
                <a16:creationId xmlns:a16="http://schemas.microsoft.com/office/drawing/2014/main" id="{C940F00C-12CC-43A5-A5DD-EA7EA20773CA}"/>
              </a:ext>
            </a:extLst>
          </p:cNvPr>
          <p:cNvCxnSpPr>
            <a:cxnSpLocks noChangeShapeType="1"/>
            <a:stCxn id="15378" idx="4"/>
            <a:endCxn id="15386" idx="0"/>
          </p:cNvCxnSpPr>
          <p:nvPr/>
        </p:nvCxnSpPr>
        <p:spPr bwMode="auto">
          <a:xfrm flipH="1">
            <a:off x="3468688" y="6105525"/>
            <a:ext cx="134937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01" name="AutoShape 32">
            <a:extLst>
              <a:ext uri="{FF2B5EF4-FFF2-40B4-BE49-F238E27FC236}">
                <a16:creationId xmlns:a16="http://schemas.microsoft.com/office/drawing/2014/main" id="{F9ADD166-6CCB-4399-9D00-4E37EB83CED0}"/>
              </a:ext>
            </a:extLst>
          </p:cNvPr>
          <p:cNvCxnSpPr>
            <a:cxnSpLocks noChangeShapeType="1"/>
            <a:stCxn id="15378" idx="4"/>
            <a:endCxn id="15387" idx="0"/>
          </p:cNvCxnSpPr>
          <p:nvPr/>
        </p:nvCxnSpPr>
        <p:spPr bwMode="auto">
          <a:xfrm>
            <a:off x="3603625" y="6105525"/>
            <a:ext cx="169863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02" name="Oval 33">
            <a:extLst>
              <a:ext uri="{FF2B5EF4-FFF2-40B4-BE49-F238E27FC236}">
                <a16:creationId xmlns:a16="http://schemas.microsoft.com/office/drawing/2014/main" id="{1C30A340-1639-46B1-B676-FF028BFE6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57150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54</a:t>
            </a:r>
          </a:p>
        </p:txBody>
      </p:sp>
      <p:sp>
        <p:nvSpPr>
          <p:cNvPr id="15403" name="Rectangle 34">
            <a:extLst>
              <a:ext uri="{FF2B5EF4-FFF2-40B4-BE49-F238E27FC236}">
                <a16:creationId xmlns:a16="http://schemas.microsoft.com/office/drawing/2014/main" id="{07CFBF35-A407-4E1A-9480-A104F585C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0163" y="63373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404" name="Rectangle 35">
            <a:extLst>
              <a:ext uri="{FF2B5EF4-FFF2-40B4-BE49-F238E27FC236}">
                <a16:creationId xmlns:a16="http://schemas.microsoft.com/office/drawing/2014/main" id="{BFCF3691-6504-465A-8E09-0260B4EE7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963" y="63373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15405" name="AutoShape 36">
            <a:extLst>
              <a:ext uri="{FF2B5EF4-FFF2-40B4-BE49-F238E27FC236}">
                <a16:creationId xmlns:a16="http://schemas.microsoft.com/office/drawing/2014/main" id="{1D89E192-6504-4A65-B509-B2E57E1CAFF4}"/>
              </a:ext>
            </a:extLst>
          </p:cNvPr>
          <p:cNvCxnSpPr>
            <a:cxnSpLocks noChangeShapeType="1"/>
            <a:stCxn id="15402" idx="4"/>
            <a:endCxn id="15403" idx="0"/>
          </p:cNvCxnSpPr>
          <p:nvPr/>
        </p:nvCxnSpPr>
        <p:spPr bwMode="auto">
          <a:xfrm flipH="1">
            <a:off x="2646363" y="6118225"/>
            <a:ext cx="144462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06" name="AutoShape 37">
            <a:extLst>
              <a:ext uri="{FF2B5EF4-FFF2-40B4-BE49-F238E27FC236}">
                <a16:creationId xmlns:a16="http://schemas.microsoft.com/office/drawing/2014/main" id="{D19686EF-BF8B-43E0-AAE5-8AF31EDCEFC0}"/>
              </a:ext>
            </a:extLst>
          </p:cNvPr>
          <p:cNvCxnSpPr>
            <a:cxnSpLocks noChangeShapeType="1"/>
            <a:stCxn id="15402" idx="4"/>
            <a:endCxn id="15404" idx="0"/>
          </p:cNvCxnSpPr>
          <p:nvPr/>
        </p:nvCxnSpPr>
        <p:spPr bwMode="auto">
          <a:xfrm>
            <a:off x="2790825" y="6118225"/>
            <a:ext cx="160338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07" name="Text Box 38">
            <a:extLst>
              <a:ext uri="{FF2B5EF4-FFF2-40B4-BE49-F238E27FC236}">
                <a16:creationId xmlns:a16="http://schemas.microsoft.com/office/drawing/2014/main" id="{2CEFEFA9-6E5C-4116-9185-A8BDE1295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76725"/>
            <a:ext cx="3698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  <a:latin typeface="Times New Roman" panose="02020603050405020304" pitchFamily="18" charset="0"/>
              </a:rPr>
              <a:t>w</a:t>
            </a:r>
          </a:p>
        </p:txBody>
      </p:sp>
      <p:sp>
        <p:nvSpPr>
          <p:cNvPr id="15408" name="Text Box 39">
            <a:extLst>
              <a:ext uri="{FF2B5EF4-FFF2-40B4-BE49-F238E27FC236}">
                <a16:creationId xmlns:a16="http://schemas.microsoft.com/office/drawing/2014/main" id="{33AF4E2C-5B94-4535-8F12-1830C0910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63" y="4943475"/>
            <a:ext cx="571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  <a:latin typeface="Times New Roman" panose="02020603050405020304" pitchFamily="18" charset="0"/>
              </a:rPr>
              <a:t>c=x</a:t>
            </a:r>
          </a:p>
        </p:txBody>
      </p:sp>
      <p:sp>
        <p:nvSpPr>
          <p:cNvPr id="15409" name="Text Box 40">
            <a:extLst>
              <a:ext uri="{FF2B5EF4-FFF2-40B4-BE49-F238E27FC236}">
                <a16:creationId xmlns:a16="http://schemas.microsoft.com/office/drawing/2014/main" id="{41D6ACCC-99FC-4013-85AB-2064ADCF2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6638" y="4286250"/>
            <a:ext cx="5857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  <a:latin typeface="Times New Roman" panose="02020603050405020304" pitchFamily="18" charset="0"/>
              </a:rPr>
              <a:t>b=y</a:t>
            </a:r>
          </a:p>
        </p:txBody>
      </p:sp>
      <p:sp>
        <p:nvSpPr>
          <p:cNvPr id="15410" name="Text Box 41">
            <a:extLst>
              <a:ext uri="{FF2B5EF4-FFF2-40B4-BE49-F238E27FC236}">
                <a16:creationId xmlns:a16="http://schemas.microsoft.com/office/drawing/2014/main" id="{56D0BB99-016A-495E-85EC-8B0DC76AA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7788" y="3714750"/>
            <a:ext cx="5572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accent2"/>
                </a:solidFill>
                <a:latin typeface="Times New Roman" panose="02020603050405020304" pitchFamily="18" charset="0"/>
              </a:rPr>
              <a:t>a=z</a:t>
            </a:r>
          </a:p>
        </p:txBody>
      </p:sp>
      <p:sp>
        <p:nvSpPr>
          <p:cNvPr id="15411" name="Line 42">
            <a:extLst>
              <a:ext uri="{FF2B5EF4-FFF2-40B4-BE49-F238E27FC236}">
                <a16:creationId xmlns:a16="http://schemas.microsoft.com/office/drawing/2014/main" id="{42BF54D9-7A16-43B8-B244-241573B24245}"/>
              </a:ext>
            </a:extLst>
          </p:cNvPr>
          <p:cNvSpPr>
            <a:spLocks noChangeShapeType="1"/>
          </p:cNvSpPr>
          <p:nvPr/>
        </p:nvSpPr>
        <p:spPr bwMode="auto">
          <a:xfrm>
            <a:off x="1868488" y="3917950"/>
            <a:ext cx="3048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412" name="Line 43">
            <a:extLst>
              <a:ext uri="{FF2B5EF4-FFF2-40B4-BE49-F238E27FC236}">
                <a16:creationId xmlns:a16="http://schemas.microsoft.com/office/drawing/2014/main" id="{EE6FF6E8-3D12-4E88-AF7C-0C924E9569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400175" y="4537075"/>
            <a:ext cx="2286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413" name="Line 44">
            <a:extLst>
              <a:ext uri="{FF2B5EF4-FFF2-40B4-BE49-F238E27FC236}">
                <a16:creationId xmlns:a16="http://schemas.microsoft.com/office/drawing/2014/main" id="{8727E671-D84B-42C0-A666-F8DFAF2E66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40088" y="4546600"/>
            <a:ext cx="381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414" name="Line 45">
            <a:extLst>
              <a:ext uri="{FF2B5EF4-FFF2-40B4-BE49-F238E27FC236}">
                <a16:creationId xmlns:a16="http://schemas.microsoft.com/office/drawing/2014/main" id="{CE50D10B-B65A-4B63-A6D1-57247BB316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49663" y="5203825"/>
            <a:ext cx="381000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5415" name="Oval 47">
            <a:extLst>
              <a:ext uri="{FF2B5EF4-FFF2-40B4-BE49-F238E27FC236}">
                <a16:creationId xmlns:a16="http://schemas.microsoft.com/office/drawing/2014/main" id="{E62D8EC9-D347-414F-AC70-6E1CA0E8AE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350" y="41783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44</a:t>
            </a:r>
          </a:p>
        </p:txBody>
      </p:sp>
      <p:sp>
        <p:nvSpPr>
          <p:cNvPr id="15416" name="Oval 48">
            <a:extLst>
              <a:ext uri="{FF2B5EF4-FFF2-40B4-BE49-F238E27FC236}">
                <a16:creationId xmlns:a16="http://schemas.microsoft.com/office/drawing/2014/main" id="{21AC326D-0091-48E7-8C78-62C7DF6F8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5150" y="48641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17</a:t>
            </a:r>
          </a:p>
        </p:txBody>
      </p:sp>
      <p:sp>
        <p:nvSpPr>
          <p:cNvPr id="15417" name="Oval 49">
            <a:extLst>
              <a:ext uri="{FF2B5EF4-FFF2-40B4-BE49-F238E27FC236}">
                <a16:creationId xmlns:a16="http://schemas.microsoft.com/office/drawing/2014/main" id="{7094409D-0BE0-4A75-B07C-6293D4400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1550" y="41910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78</a:t>
            </a:r>
          </a:p>
        </p:txBody>
      </p:sp>
      <p:sp>
        <p:nvSpPr>
          <p:cNvPr id="15418" name="Oval 50">
            <a:extLst>
              <a:ext uri="{FF2B5EF4-FFF2-40B4-BE49-F238E27FC236}">
                <a16:creationId xmlns:a16="http://schemas.microsoft.com/office/drawing/2014/main" id="{00D3C795-68EC-4A00-A58A-4869F6F6C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888" y="48641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50</a:t>
            </a:r>
          </a:p>
        </p:txBody>
      </p:sp>
      <p:sp>
        <p:nvSpPr>
          <p:cNvPr id="15419" name="Oval 51">
            <a:extLst>
              <a:ext uri="{FF2B5EF4-FFF2-40B4-BE49-F238E27FC236}">
                <a16:creationId xmlns:a16="http://schemas.microsoft.com/office/drawing/2014/main" id="{F97578A4-43B6-41F1-9BD0-9CDEB5D6EC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48641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88</a:t>
            </a:r>
          </a:p>
        </p:txBody>
      </p:sp>
      <p:sp>
        <p:nvSpPr>
          <p:cNvPr id="15420" name="Oval 52">
            <a:extLst>
              <a:ext uri="{FF2B5EF4-FFF2-40B4-BE49-F238E27FC236}">
                <a16:creationId xmlns:a16="http://schemas.microsoft.com/office/drawing/2014/main" id="{DBA21882-8331-4FEF-9180-A0A2D4B9DA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463" y="55499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48</a:t>
            </a:r>
          </a:p>
        </p:txBody>
      </p:sp>
      <p:sp>
        <p:nvSpPr>
          <p:cNvPr id="15421" name="Oval 53">
            <a:extLst>
              <a:ext uri="{FF2B5EF4-FFF2-40B4-BE49-F238E27FC236}">
                <a16:creationId xmlns:a16="http://schemas.microsoft.com/office/drawing/2014/main" id="{7274750C-03BD-44B8-82E0-F1BC6710A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6075" y="35814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62</a:t>
            </a:r>
          </a:p>
        </p:txBody>
      </p:sp>
      <p:sp>
        <p:nvSpPr>
          <p:cNvPr id="15422" name="Rectangle 54">
            <a:extLst>
              <a:ext uri="{FF2B5EF4-FFF2-40B4-BE49-F238E27FC236}">
                <a16:creationId xmlns:a16="http://schemas.microsoft.com/office/drawing/2014/main" id="{C3D2C24D-CD90-4AE0-B12F-FB6B376BF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486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423" name="Rectangle 55">
            <a:extLst>
              <a:ext uri="{FF2B5EF4-FFF2-40B4-BE49-F238E27FC236}">
                <a16:creationId xmlns:a16="http://schemas.microsoft.com/office/drawing/2014/main" id="{A341E2D3-9296-4BF9-81FD-064BEA2A67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486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424" name="Rectangle 56">
            <a:extLst>
              <a:ext uri="{FF2B5EF4-FFF2-40B4-BE49-F238E27FC236}">
                <a16:creationId xmlns:a16="http://schemas.microsoft.com/office/drawing/2014/main" id="{4C11E44C-BB7F-4ABA-B195-FD130DDFA3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3638" y="6172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425" name="Rectangle 57">
            <a:extLst>
              <a:ext uri="{FF2B5EF4-FFF2-40B4-BE49-F238E27FC236}">
                <a16:creationId xmlns:a16="http://schemas.microsoft.com/office/drawing/2014/main" id="{B89E50D3-057A-4750-A353-D22F0A6AB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8438" y="6172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426" name="Rectangle 58">
            <a:extLst>
              <a:ext uri="{FF2B5EF4-FFF2-40B4-BE49-F238E27FC236}">
                <a16:creationId xmlns:a16="http://schemas.microsoft.com/office/drawing/2014/main" id="{C613B3EF-44AC-42D7-B3DB-0E2988800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2650" y="48768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427" name="Rectangle 59">
            <a:extLst>
              <a:ext uri="{FF2B5EF4-FFF2-40B4-BE49-F238E27FC236}">
                <a16:creationId xmlns:a16="http://schemas.microsoft.com/office/drawing/2014/main" id="{EDB45755-F48C-404B-9B1B-B5A35F9FA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5486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428" name="Rectangle 60">
            <a:extLst>
              <a:ext uri="{FF2B5EF4-FFF2-40B4-BE49-F238E27FC236}">
                <a16:creationId xmlns:a16="http://schemas.microsoft.com/office/drawing/2014/main" id="{9DD0E71E-04EC-493D-A3A4-BC141323F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2250" y="54864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15429" name="AutoShape 61">
            <a:extLst>
              <a:ext uri="{FF2B5EF4-FFF2-40B4-BE49-F238E27FC236}">
                <a16:creationId xmlns:a16="http://schemas.microsoft.com/office/drawing/2014/main" id="{E0543851-F23D-4C8B-BDA3-177473842F53}"/>
              </a:ext>
            </a:extLst>
          </p:cNvPr>
          <p:cNvCxnSpPr>
            <a:cxnSpLocks noChangeShapeType="1"/>
            <a:stCxn id="15415" idx="4"/>
            <a:endCxn id="15416" idx="0"/>
          </p:cNvCxnSpPr>
          <p:nvPr/>
        </p:nvCxnSpPr>
        <p:spPr bwMode="auto">
          <a:xfrm flipH="1">
            <a:off x="5868988" y="4581525"/>
            <a:ext cx="457200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30" name="AutoShape 62">
            <a:extLst>
              <a:ext uri="{FF2B5EF4-FFF2-40B4-BE49-F238E27FC236}">
                <a16:creationId xmlns:a16="http://schemas.microsoft.com/office/drawing/2014/main" id="{D92DE5E6-4E4D-4F8F-8D79-DC3E69CDD883}"/>
              </a:ext>
            </a:extLst>
          </p:cNvPr>
          <p:cNvCxnSpPr>
            <a:cxnSpLocks noChangeShapeType="1"/>
            <a:stCxn id="15416" idx="4"/>
            <a:endCxn id="15422" idx="0"/>
          </p:cNvCxnSpPr>
          <p:nvPr/>
        </p:nvCxnSpPr>
        <p:spPr bwMode="auto">
          <a:xfrm flipH="1">
            <a:off x="5715000" y="5267325"/>
            <a:ext cx="153988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31" name="AutoShape 63">
            <a:extLst>
              <a:ext uri="{FF2B5EF4-FFF2-40B4-BE49-F238E27FC236}">
                <a16:creationId xmlns:a16="http://schemas.microsoft.com/office/drawing/2014/main" id="{17442367-2EC2-4513-8100-490C780DF1B8}"/>
              </a:ext>
            </a:extLst>
          </p:cNvPr>
          <p:cNvCxnSpPr>
            <a:cxnSpLocks noChangeShapeType="1"/>
            <a:stCxn id="15416" idx="4"/>
            <a:endCxn id="15423" idx="0"/>
          </p:cNvCxnSpPr>
          <p:nvPr/>
        </p:nvCxnSpPr>
        <p:spPr bwMode="auto">
          <a:xfrm>
            <a:off x="5868988" y="5267325"/>
            <a:ext cx="150812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32" name="AutoShape 64">
            <a:extLst>
              <a:ext uri="{FF2B5EF4-FFF2-40B4-BE49-F238E27FC236}">
                <a16:creationId xmlns:a16="http://schemas.microsoft.com/office/drawing/2014/main" id="{265A4842-5FC6-4958-9502-3515D091BF1F}"/>
              </a:ext>
            </a:extLst>
          </p:cNvPr>
          <p:cNvCxnSpPr>
            <a:cxnSpLocks noChangeShapeType="1"/>
            <a:stCxn id="15415" idx="0"/>
            <a:endCxn id="15421" idx="4"/>
          </p:cNvCxnSpPr>
          <p:nvPr/>
        </p:nvCxnSpPr>
        <p:spPr bwMode="auto">
          <a:xfrm flipV="1">
            <a:off x="6326188" y="3984625"/>
            <a:ext cx="593725" cy="1936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33" name="AutoShape 65">
            <a:extLst>
              <a:ext uri="{FF2B5EF4-FFF2-40B4-BE49-F238E27FC236}">
                <a16:creationId xmlns:a16="http://schemas.microsoft.com/office/drawing/2014/main" id="{698D8561-84F1-4C8A-9599-AB063506B95F}"/>
              </a:ext>
            </a:extLst>
          </p:cNvPr>
          <p:cNvCxnSpPr>
            <a:cxnSpLocks noChangeShapeType="1"/>
            <a:stCxn id="15417" idx="0"/>
            <a:endCxn id="15421" idx="4"/>
          </p:cNvCxnSpPr>
          <p:nvPr/>
        </p:nvCxnSpPr>
        <p:spPr bwMode="auto">
          <a:xfrm flipH="1" flipV="1">
            <a:off x="6919913" y="3984625"/>
            <a:ext cx="625475" cy="2063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34" name="AutoShape 66">
            <a:extLst>
              <a:ext uri="{FF2B5EF4-FFF2-40B4-BE49-F238E27FC236}">
                <a16:creationId xmlns:a16="http://schemas.microsoft.com/office/drawing/2014/main" id="{75A2523A-0BB1-4BFD-B072-2D6F2DC53BDA}"/>
              </a:ext>
            </a:extLst>
          </p:cNvPr>
          <p:cNvCxnSpPr>
            <a:cxnSpLocks noChangeShapeType="1"/>
            <a:stCxn id="15417" idx="4"/>
            <a:endCxn id="15419" idx="0"/>
          </p:cNvCxnSpPr>
          <p:nvPr/>
        </p:nvCxnSpPr>
        <p:spPr bwMode="auto">
          <a:xfrm>
            <a:off x="7545388" y="4594225"/>
            <a:ext cx="203200" cy="2698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35" name="AutoShape 67">
            <a:extLst>
              <a:ext uri="{FF2B5EF4-FFF2-40B4-BE49-F238E27FC236}">
                <a16:creationId xmlns:a16="http://schemas.microsoft.com/office/drawing/2014/main" id="{384345FA-DF07-4C7A-AABF-6FFF6C061972}"/>
              </a:ext>
            </a:extLst>
          </p:cNvPr>
          <p:cNvCxnSpPr>
            <a:cxnSpLocks noChangeShapeType="1"/>
            <a:stCxn id="15418" idx="4"/>
            <a:endCxn id="15420" idx="0"/>
          </p:cNvCxnSpPr>
          <p:nvPr/>
        </p:nvCxnSpPr>
        <p:spPr bwMode="auto">
          <a:xfrm flipH="1">
            <a:off x="6464300" y="5267325"/>
            <a:ext cx="352425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36" name="AutoShape 68">
            <a:extLst>
              <a:ext uri="{FF2B5EF4-FFF2-40B4-BE49-F238E27FC236}">
                <a16:creationId xmlns:a16="http://schemas.microsoft.com/office/drawing/2014/main" id="{9F61F143-A605-40F3-9314-BA18EDBD760D}"/>
              </a:ext>
            </a:extLst>
          </p:cNvPr>
          <p:cNvCxnSpPr>
            <a:cxnSpLocks noChangeShapeType="1"/>
            <a:stCxn id="15420" idx="4"/>
            <a:endCxn id="15424" idx="0"/>
          </p:cNvCxnSpPr>
          <p:nvPr/>
        </p:nvCxnSpPr>
        <p:spPr bwMode="auto">
          <a:xfrm flipH="1">
            <a:off x="6319838" y="5953125"/>
            <a:ext cx="144462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37" name="AutoShape 69">
            <a:extLst>
              <a:ext uri="{FF2B5EF4-FFF2-40B4-BE49-F238E27FC236}">
                <a16:creationId xmlns:a16="http://schemas.microsoft.com/office/drawing/2014/main" id="{68015125-D50B-4484-AE14-41DC95B8E823}"/>
              </a:ext>
            </a:extLst>
          </p:cNvPr>
          <p:cNvCxnSpPr>
            <a:cxnSpLocks noChangeShapeType="1"/>
            <a:stCxn id="15420" idx="4"/>
            <a:endCxn id="15425" idx="0"/>
          </p:cNvCxnSpPr>
          <p:nvPr/>
        </p:nvCxnSpPr>
        <p:spPr bwMode="auto">
          <a:xfrm>
            <a:off x="6464300" y="5953125"/>
            <a:ext cx="160338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38" name="AutoShape 70">
            <a:extLst>
              <a:ext uri="{FF2B5EF4-FFF2-40B4-BE49-F238E27FC236}">
                <a16:creationId xmlns:a16="http://schemas.microsoft.com/office/drawing/2014/main" id="{8D629DF4-2C55-4254-A225-7F0AA3CBD719}"/>
              </a:ext>
            </a:extLst>
          </p:cNvPr>
          <p:cNvCxnSpPr>
            <a:cxnSpLocks noChangeShapeType="1"/>
            <a:stCxn id="15418" idx="4"/>
            <a:endCxn id="15443" idx="0"/>
          </p:cNvCxnSpPr>
          <p:nvPr/>
        </p:nvCxnSpPr>
        <p:spPr bwMode="auto">
          <a:xfrm>
            <a:off x="6816725" y="5267325"/>
            <a:ext cx="196850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39" name="AutoShape 71">
            <a:extLst>
              <a:ext uri="{FF2B5EF4-FFF2-40B4-BE49-F238E27FC236}">
                <a16:creationId xmlns:a16="http://schemas.microsoft.com/office/drawing/2014/main" id="{75EFF9FE-12E9-47E0-B262-D7837D5EAFA0}"/>
              </a:ext>
            </a:extLst>
          </p:cNvPr>
          <p:cNvCxnSpPr>
            <a:cxnSpLocks noChangeShapeType="1"/>
            <a:stCxn id="15417" idx="4"/>
            <a:endCxn id="15426" idx="0"/>
          </p:cNvCxnSpPr>
          <p:nvPr/>
        </p:nvCxnSpPr>
        <p:spPr bwMode="auto">
          <a:xfrm flipH="1">
            <a:off x="7308850" y="4594225"/>
            <a:ext cx="236538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40" name="AutoShape 72">
            <a:extLst>
              <a:ext uri="{FF2B5EF4-FFF2-40B4-BE49-F238E27FC236}">
                <a16:creationId xmlns:a16="http://schemas.microsoft.com/office/drawing/2014/main" id="{70D4F4B4-7CD9-4539-AFD2-D87AA7ADDABC}"/>
              </a:ext>
            </a:extLst>
          </p:cNvPr>
          <p:cNvCxnSpPr>
            <a:cxnSpLocks noChangeShapeType="1"/>
            <a:stCxn id="15418" idx="0"/>
            <a:endCxn id="15415" idx="4"/>
          </p:cNvCxnSpPr>
          <p:nvPr/>
        </p:nvCxnSpPr>
        <p:spPr bwMode="auto">
          <a:xfrm flipH="1" flipV="1">
            <a:off x="6326188" y="4581525"/>
            <a:ext cx="490537" cy="2825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41" name="AutoShape 73">
            <a:extLst>
              <a:ext uri="{FF2B5EF4-FFF2-40B4-BE49-F238E27FC236}">
                <a16:creationId xmlns:a16="http://schemas.microsoft.com/office/drawing/2014/main" id="{2E48D040-A693-4C62-8CF3-58CAA2B8A875}"/>
              </a:ext>
            </a:extLst>
          </p:cNvPr>
          <p:cNvCxnSpPr>
            <a:cxnSpLocks noChangeShapeType="1"/>
            <a:stCxn id="15419" idx="4"/>
            <a:endCxn id="15427" idx="0"/>
          </p:cNvCxnSpPr>
          <p:nvPr/>
        </p:nvCxnSpPr>
        <p:spPr bwMode="auto">
          <a:xfrm flipH="1">
            <a:off x="7613650" y="5267325"/>
            <a:ext cx="134938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42" name="AutoShape 74">
            <a:extLst>
              <a:ext uri="{FF2B5EF4-FFF2-40B4-BE49-F238E27FC236}">
                <a16:creationId xmlns:a16="http://schemas.microsoft.com/office/drawing/2014/main" id="{E02B7FB1-A25F-4811-A48D-19918438F18C}"/>
              </a:ext>
            </a:extLst>
          </p:cNvPr>
          <p:cNvCxnSpPr>
            <a:cxnSpLocks noChangeShapeType="1"/>
            <a:stCxn id="15419" idx="4"/>
            <a:endCxn id="15428" idx="0"/>
          </p:cNvCxnSpPr>
          <p:nvPr/>
        </p:nvCxnSpPr>
        <p:spPr bwMode="auto">
          <a:xfrm>
            <a:off x="7748588" y="5267325"/>
            <a:ext cx="169862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43" name="Oval 75">
            <a:extLst>
              <a:ext uri="{FF2B5EF4-FFF2-40B4-BE49-F238E27FC236}">
                <a16:creationId xmlns:a16="http://schemas.microsoft.com/office/drawing/2014/main" id="{8992D483-9BEC-43E1-BCFD-0833A0FCD4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9738" y="5549900"/>
            <a:ext cx="447675" cy="403225"/>
          </a:xfrm>
          <a:prstGeom prst="ellipse">
            <a:avLst/>
          </a:prstGeom>
          <a:solidFill>
            <a:schemeClr val="accent1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54</a:t>
            </a:r>
          </a:p>
        </p:txBody>
      </p:sp>
      <p:sp>
        <p:nvSpPr>
          <p:cNvPr id="15444" name="Rectangle 76">
            <a:extLst>
              <a:ext uri="{FF2B5EF4-FFF2-40B4-BE49-F238E27FC236}">
                <a16:creationId xmlns:a16="http://schemas.microsoft.com/office/drawing/2014/main" id="{5506641F-8EF9-4C73-B6F1-B259C5864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2913" y="6172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445" name="Rectangle 77">
            <a:extLst>
              <a:ext uri="{FF2B5EF4-FFF2-40B4-BE49-F238E27FC236}">
                <a16:creationId xmlns:a16="http://schemas.microsoft.com/office/drawing/2014/main" id="{EDA2C0D3-DF48-489B-8B6C-F839A42D6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7713" y="6172200"/>
            <a:ext cx="152400" cy="1524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15446" name="AutoShape 78">
            <a:extLst>
              <a:ext uri="{FF2B5EF4-FFF2-40B4-BE49-F238E27FC236}">
                <a16:creationId xmlns:a16="http://schemas.microsoft.com/office/drawing/2014/main" id="{9DF7E0EE-A12D-4B31-AF65-CD0D448BEF81}"/>
              </a:ext>
            </a:extLst>
          </p:cNvPr>
          <p:cNvCxnSpPr>
            <a:cxnSpLocks noChangeShapeType="1"/>
            <a:stCxn id="15443" idx="4"/>
            <a:endCxn id="15444" idx="0"/>
          </p:cNvCxnSpPr>
          <p:nvPr/>
        </p:nvCxnSpPr>
        <p:spPr bwMode="auto">
          <a:xfrm flipH="1">
            <a:off x="6869113" y="5953125"/>
            <a:ext cx="144462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447" name="AutoShape 79">
            <a:extLst>
              <a:ext uri="{FF2B5EF4-FFF2-40B4-BE49-F238E27FC236}">
                <a16:creationId xmlns:a16="http://schemas.microsoft.com/office/drawing/2014/main" id="{A0D8E85D-4B08-463B-BB19-CE6D9B0EE949}"/>
              </a:ext>
            </a:extLst>
          </p:cNvPr>
          <p:cNvCxnSpPr>
            <a:cxnSpLocks noChangeShapeType="1"/>
            <a:stCxn id="15443" idx="4"/>
            <a:endCxn id="15445" idx="0"/>
          </p:cNvCxnSpPr>
          <p:nvPr/>
        </p:nvCxnSpPr>
        <p:spPr bwMode="auto">
          <a:xfrm>
            <a:off x="7013575" y="5953125"/>
            <a:ext cx="160338" cy="219075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448" name="Line 80">
            <a:extLst>
              <a:ext uri="{FF2B5EF4-FFF2-40B4-BE49-F238E27FC236}">
                <a16:creationId xmlns:a16="http://schemas.microsoft.com/office/drawing/2014/main" id="{7FA0E0B7-A34B-4BDF-8023-7116F442BA8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4800600"/>
            <a:ext cx="7620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3C2AA4C1-142B-49B6-92E0-243D8AB346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5715000" cy="1143000"/>
          </a:xfrm>
        </p:spPr>
        <p:txBody>
          <a:bodyPr/>
          <a:lstStyle/>
          <a:p>
            <a:pPr eaLnBrk="1" hangingPunct="1"/>
            <a:r>
              <a:rPr lang="en-US" altLang="en-US"/>
              <a:t>AVL Tree Performance</a:t>
            </a:r>
          </a:p>
        </p:txBody>
      </p:sp>
      <p:sp>
        <p:nvSpPr>
          <p:cNvPr id="1741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A112CB4-5F4E-4D4D-B37C-E43CB7CF0F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676400"/>
            <a:ext cx="8229600" cy="4572000"/>
          </a:xfrm>
        </p:spPr>
        <p:txBody>
          <a:bodyPr/>
          <a:lstStyle/>
          <a:p>
            <a:pPr eaLnBrk="1" hangingPunct="1"/>
            <a:r>
              <a:rPr lang="en-US" altLang="en-US" sz="2400"/>
              <a:t>a single restructure takes O(1) time</a:t>
            </a:r>
          </a:p>
          <a:p>
            <a:pPr lvl="1" eaLnBrk="1" hangingPunct="1"/>
            <a:r>
              <a:rPr lang="en-US" altLang="en-US" sz="2000"/>
              <a:t>using a linked-structure binary tree</a:t>
            </a:r>
          </a:p>
          <a:p>
            <a:pPr eaLnBrk="1" hangingPunct="1"/>
            <a:r>
              <a:rPr lang="en-US" altLang="en-US" sz="2400">
                <a:solidFill>
                  <a:schemeClr val="tx2"/>
                </a:solidFill>
              </a:rPr>
              <a:t>get</a:t>
            </a:r>
            <a:r>
              <a:rPr lang="en-US" altLang="en-US" sz="2400"/>
              <a:t> takes O(log n) time</a:t>
            </a:r>
          </a:p>
          <a:p>
            <a:pPr lvl="1" eaLnBrk="1" hangingPunct="1"/>
            <a:r>
              <a:rPr lang="en-US" altLang="en-US" sz="2000"/>
              <a:t>height of tree is O(log n), no restructures needed</a:t>
            </a:r>
            <a:endParaRPr lang="en-US" altLang="en-US" sz="2400"/>
          </a:p>
          <a:p>
            <a:pPr eaLnBrk="1" hangingPunct="1"/>
            <a:r>
              <a:rPr lang="en-US" altLang="en-US" sz="2400">
                <a:solidFill>
                  <a:schemeClr val="tx2"/>
                </a:solidFill>
              </a:rPr>
              <a:t>put</a:t>
            </a:r>
            <a:r>
              <a:rPr lang="en-US" altLang="en-US" sz="2400"/>
              <a:t> takes O(log n) time</a:t>
            </a:r>
          </a:p>
          <a:p>
            <a:pPr lvl="1" eaLnBrk="1" hangingPunct="1"/>
            <a:r>
              <a:rPr lang="en-US" altLang="en-US" sz="2000"/>
              <a:t>initial find is O(log n)</a:t>
            </a:r>
          </a:p>
          <a:p>
            <a:pPr lvl="1" eaLnBrk="1" hangingPunct="1"/>
            <a:r>
              <a:rPr lang="en-US" altLang="en-US" sz="2000"/>
              <a:t>Restructuring up the tree, maintaining heights is O(log n)</a:t>
            </a:r>
          </a:p>
          <a:p>
            <a:pPr eaLnBrk="1" hangingPunct="1"/>
            <a:r>
              <a:rPr lang="en-US" altLang="en-US" sz="2400">
                <a:solidFill>
                  <a:schemeClr val="tx2"/>
                </a:solidFill>
              </a:rPr>
              <a:t>remove</a:t>
            </a:r>
            <a:r>
              <a:rPr lang="en-US" altLang="en-US" sz="2400"/>
              <a:t> takes O(log n) time</a:t>
            </a:r>
          </a:p>
          <a:p>
            <a:pPr lvl="1" eaLnBrk="1" hangingPunct="1"/>
            <a:r>
              <a:rPr lang="en-US" altLang="en-US" sz="2000"/>
              <a:t>initial find is O(log n)</a:t>
            </a:r>
          </a:p>
          <a:p>
            <a:pPr lvl="1" eaLnBrk="1" hangingPunct="1"/>
            <a:r>
              <a:rPr lang="en-US" altLang="en-US" sz="2000"/>
              <a:t>Restructuring up the tree, maintaining heights is O(log n)</a:t>
            </a:r>
          </a:p>
        </p:txBody>
      </p:sp>
      <p:sp>
        <p:nvSpPr>
          <p:cNvPr id="17412" name="Footer Placeholder 4">
            <a:extLst>
              <a:ext uri="{FF2B5EF4-FFF2-40B4-BE49-F238E27FC236}">
                <a16:creationId xmlns:a16="http://schemas.microsoft.com/office/drawing/2014/main" id="{09D5C125-0F40-4226-92D5-A9B6ADB26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AVL Trees</a:t>
            </a:r>
          </a:p>
        </p:txBody>
      </p:sp>
      <p:sp>
        <p:nvSpPr>
          <p:cNvPr id="17413" name="Slide Number Placeholder 5">
            <a:extLst>
              <a:ext uri="{FF2B5EF4-FFF2-40B4-BE49-F238E27FC236}">
                <a16:creationId xmlns:a16="http://schemas.microsoft.com/office/drawing/2014/main" id="{9E5D12F5-B04F-41E0-A93D-A3C9DFEF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ahoma" panose="020B0604030504040204" pitchFamily="34" charset="0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20189169-FFF8-428C-B3FF-5185F40E2E4C}" type="slidenum">
              <a:rPr lang="en-US" altLang="en-US" smtClean="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28</a:t>
            </a:fld>
            <a:endParaRPr lang="en-US" altLang="en-US" sz="1400"/>
          </a:p>
        </p:txBody>
      </p:sp>
      <p:graphicFrame>
        <p:nvGraphicFramePr>
          <p:cNvPr id="17414" name="Object 4">
            <a:extLst>
              <a:ext uri="{FF2B5EF4-FFF2-40B4-BE49-F238E27FC236}">
                <a16:creationId xmlns:a16="http://schemas.microsoft.com/office/drawing/2014/main" id="{796B1383-A6D3-4A41-BAFC-CAF530DA41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228600"/>
          <a:ext cx="2352675" cy="2087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Clip" r:id="rId4" imgW="2352392" imgH="2088333" progId="MS_ClipArt_Gallery.2">
                  <p:embed/>
                </p:oleObj>
              </mc:Choice>
              <mc:Fallback>
                <p:oleObj name="Clip" r:id="rId4" imgW="2352392" imgH="2088333" progId="MS_ClipArt_Gallery.2">
                  <p:embed/>
                  <p:pic>
                    <p:nvPicPr>
                      <p:cNvPr id="17414" name="Object 4">
                        <a:extLst>
                          <a:ext uri="{FF2B5EF4-FFF2-40B4-BE49-F238E27FC236}">
                            <a16:creationId xmlns:a16="http://schemas.microsoft.com/office/drawing/2014/main" id="{796B1383-A6D3-4A41-BAFC-CAF530DA416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228600"/>
                        <a:ext cx="2352675" cy="2087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3CB5-2565-41D8-83EE-F4A6E2B1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0EEE7-103B-4674-8E13-E2EA26C04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6400"/>
            <a:ext cx="7543800" cy="4114800"/>
          </a:xfrm>
        </p:spPr>
        <p:txBody>
          <a:bodyPr>
            <a:normAutofit fontScale="77500" lnSpcReduction="2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Self-balancing tree data structure that maintains sorted data and allows searches, sequential access, insertions, and deletions in </a:t>
            </a:r>
            <a:r>
              <a:rPr lang="en-US" dirty="0">
                <a:solidFill>
                  <a:srgbClr val="C00000"/>
                </a:solidFill>
              </a:rPr>
              <a:t>log time</a:t>
            </a:r>
          </a:p>
          <a:p>
            <a:pPr>
              <a:spcAft>
                <a:spcPts val="600"/>
              </a:spcAft>
            </a:pPr>
            <a:r>
              <a:rPr lang="en-US" dirty="0"/>
              <a:t>The B-tree generalizes the binary search tree, allowing for nodes with more than two children</a:t>
            </a:r>
          </a:p>
          <a:p>
            <a:pPr>
              <a:spcAft>
                <a:spcPts val="600"/>
              </a:spcAft>
            </a:pPr>
            <a:r>
              <a:rPr lang="en-US" dirty="0"/>
              <a:t>The B-tree is well suited for storage systems that read and write relatively large blocks of data, such as disks</a:t>
            </a:r>
          </a:p>
          <a:p>
            <a:pPr>
              <a:spcAft>
                <a:spcPts val="600"/>
              </a:spcAft>
            </a:pPr>
            <a:r>
              <a:rPr lang="en-US" dirty="0"/>
              <a:t>It is commonly used in databases and file systems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546A5-C349-457A-AE1A-A47973A8DC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28BB4-1A5B-4DAB-8DBD-29C47C6FD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11FB6A-C81A-4707-BF78-15DF5005B9F7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983702-77CA-4010-B529-811810FFFF0F}"/>
              </a:ext>
            </a:extLst>
          </p:cNvPr>
          <p:cNvSpPr txBox="1"/>
          <p:nvPr/>
        </p:nvSpPr>
        <p:spPr>
          <a:xfrm>
            <a:off x="228600" y="6477000"/>
            <a:ext cx="228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/>
              <a:t>https://en.wikipedia.org/wiki/B-tree</a:t>
            </a:r>
          </a:p>
        </p:txBody>
      </p:sp>
    </p:spTree>
    <p:extLst>
      <p:ext uri="{BB962C8B-B14F-4D97-AF65-F5344CB8AC3E}">
        <p14:creationId xmlns:p14="http://schemas.microsoft.com/office/powerpoint/2010/main" val="1271241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>
            <a:extLst>
              <a:ext uri="{FF2B5EF4-FFF2-40B4-BE49-F238E27FC236}">
                <a16:creationId xmlns:a16="http://schemas.microsoft.com/office/drawing/2014/main" id="{B664ACAB-4C00-43B0-8F92-BFE6C4355EF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8195" name="Slide Number Placeholder 5">
            <a:extLst>
              <a:ext uri="{FF2B5EF4-FFF2-40B4-BE49-F238E27FC236}">
                <a16:creationId xmlns:a16="http://schemas.microsoft.com/office/drawing/2014/main" id="{E5D0C667-1605-4AF6-A078-37E35AF9AC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CA1BFA9-98CB-41FE-9ED1-FED1C4E2D86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8196" name="AutoShape 28">
            <a:extLst>
              <a:ext uri="{FF2B5EF4-FFF2-40B4-BE49-F238E27FC236}">
                <a16:creationId xmlns:a16="http://schemas.microsoft.com/office/drawing/2014/main" id="{035FCE13-BE4C-428D-AE49-B87B17946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2275" y="3190875"/>
            <a:ext cx="1981200" cy="1828800"/>
          </a:xfrm>
          <a:prstGeom prst="triangle">
            <a:avLst>
              <a:gd name="adj" fmla="val 50000"/>
            </a:avLst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tIns="2651760" bIns="0" anchor="b" anchorCtr="1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subtree</a:t>
            </a:r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3F197637-30A6-48B6-88B0-5AFEAA4B4D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Tree Terminology</a:t>
            </a:r>
          </a:p>
        </p:txBody>
      </p:sp>
      <p:sp>
        <p:nvSpPr>
          <p:cNvPr id="8198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7D560C0-EEFA-4ABF-9C9D-A30F6037CD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81050" y="1676400"/>
            <a:ext cx="455295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/>
              <a:t>Root: node without parent (A)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Internal node: node with at least one child (A, B, C, F)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External node (a.k.a. leaf ): node without children (E, I, J, K, G, H, D)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Ancestors of a node: parent, grandparent, grand-grandparent, etc.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Depth of a node: number of ancestors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Height of a tree: maximum depth of any node (3)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/>
              <a:t>Descendant of a node: child, grandchild, grand-grandchild, etc.</a:t>
            </a:r>
          </a:p>
        </p:txBody>
      </p:sp>
      <p:grpSp>
        <p:nvGrpSpPr>
          <p:cNvPr id="8199" name="Group 26">
            <a:extLst>
              <a:ext uri="{FF2B5EF4-FFF2-40B4-BE49-F238E27FC236}">
                <a16:creationId xmlns:a16="http://schemas.microsoft.com/office/drawing/2014/main" id="{623203B4-1571-47A2-AD95-D6517795B847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2667000"/>
            <a:ext cx="3709988" cy="3127375"/>
            <a:chOff x="3135" y="1250"/>
            <a:chExt cx="2337" cy="1970"/>
          </a:xfrm>
        </p:grpSpPr>
        <p:sp>
          <p:nvSpPr>
            <p:cNvPr id="8201" name="AutoShape 5">
              <a:extLst>
                <a:ext uri="{FF2B5EF4-FFF2-40B4-BE49-F238E27FC236}">
                  <a16:creationId xmlns:a16="http://schemas.microsoft.com/office/drawing/2014/main" id="{8AA99944-A55B-4D7B-9653-F367952B15F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216" y="1250"/>
              <a:ext cx="215" cy="2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A</a:t>
              </a:r>
            </a:p>
          </p:txBody>
        </p:sp>
        <p:sp>
          <p:nvSpPr>
            <p:cNvPr id="8202" name="AutoShape 6">
              <a:extLst>
                <a:ext uri="{FF2B5EF4-FFF2-40B4-BE49-F238E27FC236}">
                  <a16:creationId xmlns:a16="http://schemas.microsoft.com/office/drawing/2014/main" id="{8AA0507B-5CD1-40F2-B291-BECA4D07010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84" y="1826"/>
              <a:ext cx="213" cy="2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B</a:t>
              </a:r>
            </a:p>
          </p:txBody>
        </p:sp>
        <p:sp>
          <p:nvSpPr>
            <p:cNvPr id="8203" name="AutoShape 7">
              <a:extLst>
                <a:ext uri="{FF2B5EF4-FFF2-40B4-BE49-F238E27FC236}">
                  <a16:creationId xmlns:a16="http://schemas.microsoft.com/office/drawing/2014/main" id="{3C7376D3-611A-481A-B23C-3BE59BE767C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247" y="1825"/>
              <a:ext cx="225" cy="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D</a:t>
              </a:r>
            </a:p>
          </p:txBody>
        </p:sp>
        <p:sp>
          <p:nvSpPr>
            <p:cNvPr id="8204" name="AutoShape 8">
              <a:extLst>
                <a:ext uri="{FF2B5EF4-FFF2-40B4-BE49-F238E27FC236}">
                  <a16:creationId xmlns:a16="http://schemas.microsoft.com/office/drawing/2014/main" id="{EA1F3B0F-A7A8-4747-8199-403658B3704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54" y="1825"/>
              <a:ext cx="215" cy="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C</a:t>
              </a:r>
            </a:p>
          </p:txBody>
        </p:sp>
        <p:sp>
          <p:nvSpPr>
            <p:cNvPr id="8205" name="AutoShape 9">
              <a:extLst>
                <a:ext uri="{FF2B5EF4-FFF2-40B4-BE49-F238E27FC236}">
                  <a16:creationId xmlns:a16="http://schemas.microsoft.com/office/drawing/2014/main" id="{E079E6D1-0031-4540-B5AC-BBD2800E8B9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494" y="2401"/>
              <a:ext cx="223" cy="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G</a:t>
              </a:r>
            </a:p>
          </p:txBody>
        </p:sp>
        <p:sp>
          <p:nvSpPr>
            <p:cNvPr id="8206" name="AutoShape 10">
              <a:extLst>
                <a:ext uri="{FF2B5EF4-FFF2-40B4-BE49-F238E27FC236}">
                  <a16:creationId xmlns:a16="http://schemas.microsoft.com/office/drawing/2014/main" id="{744FC1C9-3ECC-4524-A375-8E2BA978D02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007" y="2401"/>
              <a:ext cx="224" cy="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H</a:t>
              </a:r>
            </a:p>
          </p:txBody>
        </p:sp>
        <p:sp>
          <p:nvSpPr>
            <p:cNvPr id="8207" name="AutoShape 11">
              <a:extLst>
                <a:ext uri="{FF2B5EF4-FFF2-40B4-BE49-F238E27FC236}">
                  <a16:creationId xmlns:a16="http://schemas.microsoft.com/office/drawing/2014/main" id="{3B79C5C3-0AF0-4D5B-A096-4D71E45171E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35" y="2399"/>
              <a:ext cx="208" cy="242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E</a:t>
              </a:r>
            </a:p>
          </p:txBody>
        </p:sp>
        <p:sp>
          <p:nvSpPr>
            <p:cNvPr id="8208" name="AutoShape 12">
              <a:extLst>
                <a:ext uri="{FF2B5EF4-FFF2-40B4-BE49-F238E27FC236}">
                  <a16:creationId xmlns:a16="http://schemas.microsoft.com/office/drawing/2014/main" id="{37D8BF87-95DC-42CA-A1E8-594ABDF3C59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39" y="2402"/>
              <a:ext cx="203" cy="2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F</a:t>
              </a:r>
            </a:p>
          </p:txBody>
        </p:sp>
        <p:cxnSp>
          <p:nvCxnSpPr>
            <p:cNvPr id="8209" name="AutoShape 13">
              <a:extLst>
                <a:ext uri="{FF2B5EF4-FFF2-40B4-BE49-F238E27FC236}">
                  <a16:creationId xmlns:a16="http://schemas.microsoft.com/office/drawing/2014/main" id="{AD682351-105D-4B8C-A495-02AA38CD0519}"/>
                </a:ext>
              </a:extLst>
            </p:cNvPr>
            <p:cNvCxnSpPr>
              <a:cxnSpLocks noChangeShapeType="1"/>
              <a:stCxn id="8201" idx="2"/>
              <a:endCxn id="8202" idx="0"/>
            </p:cNvCxnSpPr>
            <p:nvPr/>
          </p:nvCxnSpPr>
          <p:spPr bwMode="auto">
            <a:xfrm flipH="1">
              <a:off x="3491" y="1494"/>
              <a:ext cx="833" cy="32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0" name="AutoShape 14">
              <a:extLst>
                <a:ext uri="{FF2B5EF4-FFF2-40B4-BE49-F238E27FC236}">
                  <a16:creationId xmlns:a16="http://schemas.microsoft.com/office/drawing/2014/main" id="{3922C700-480B-48D5-9A71-ED8054376FD6}"/>
                </a:ext>
              </a:extLst>
            </p:cNvPr>
            <p:cNvCxnSpPr>
              <a:cxnSpLocks noChangeShapeType="1"/>
              <a:stCxn id="8201" idx="2"/>
              <a:endCxn id="8204" idx="0"/>
            </p:cNvCxnSpPr>
            <p:nvPr/>
          </p:nvCxnSpPr>
          <p:spPr bwMode="auto">
            <a:xfrm>
              <a:off x="4324" y="1494"/>
              <a:ext cx="538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1" name="AutoShape 15">
              <a:extLst>
                <a:ext uri="{FF2B5EF4-FFF2-40B4-BE49-F238E27FC236}">
                  <a16:creationId xmlns:a16="http://schemas.microsoft.com/office/drawing/2014/main" id="{68EBE810-7879-4278-8ECD-AB27902639E8}"/>
                </a:ext>
              </a:extLst>
            </p:cNvPr>
            <p:cNvCxnSpPr>
              <a:cxnSpLocks noChangeShapeType="1"/>
              <a:stCxn id="8201" idx="2"/>
              <a:endCxn id="8203" idx="0"/>
            </p:cNvCxnSpPr>
            <p:nvPr/>
          </p:nvCxnSpPr>
          <p:spPr bwMode="auto">
            <a:xfrm>
              <a:off x="4324" y="1494"/>
              <a:ext cx="1036" cy="32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2" name="AutoShape 16">
              <a:extLst>
                <a:ext uri="{FF2B5EF4-FFF2-40B4-BE49-F238E27FC236}">
                  <a16:creationId xmlns:a16="http://schemas.microsoft.com/office/drawing/2014/main" id="{2EC7A171-C275-43F2-90C7-B28477CEF0CB}"/>
                </a:ext>
              </a:extLst>
            </p:cNvPr>
            <p:cNvCxnSpPr>
              <a:cxnSpLocks noChangeShapeType="1"/>
              <a:stCxn id="8204" idx="2"/>
              <a:endCxn id="8206" idx="0"/>
            </p:cNvCxnSpPr>
            <p:nvPr/>
          </p:nvCxnSpPr>
          <p:spPr bwMode="auto">
            <a:xfrm>
              <a:off x="4862" y="2071"/>
              <a:ext cx="257" cy="3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3" name="AutoShape 17">
              <a:extLst>
                <a:ext uri="{FF2B5EF4-FFF2-40B4-BE49-F238E27FC236}">
                  <a16:creationId xmlns:a16="http://schemas.microsoft.com/office/drawing/2014/main" id="{C47800E5-D6C1-4E6C-BCDB-54BEF7DDEAD1}"/>
                </a:ext>
              </a:extLst>
            </p:cNvPr>
            <p:cNvCxnSpPr>
              <a:cxnSpLocks noChangeShapeType="1"/>
              <a:stCxn id="8204" idx="2"/>
              <a:endCxn id="8205" idx="0"/>
            </p:cNvCxnSpPr>
            <p:nvPr/>
          </p:nvCxnSpPr>
          <p:spPr bwMode="auto">
            <a:xfrm flipH="1">
              <a:off x="4606" y="2071"/>
              <a:ext cx="256" cy="324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4" name="AutoShape 18">
              <a:extLst>
                <a:ext uri="{FF2B5EF4-FFF2-40B4-BE49-F238E27FC236}">
                  <a16:creationId xmlns:a16="http://schemas.microsoft.com/office/drawing/2014/main" id="{61D4465C-028B-45B9-985F-3AACE604BA6A}"/>
                </a:ext>
              </a:extLst>
            </p:cNvPr>
            <p:cNvCxnSpPr>
              <a:cxnSpLocks noChangeShapeType="1"/>
              <a:stCxn id="8202" idx="2"/>
              <a:endCxn id="8208" idx="0"/>
            </p:cNvCxnSpPr>
            <p:nvPr/>
          </p:nvCxnSpPr>
          <p:spPr bwMode="auto">
            <a:xfrm>
              <a:off x="3491" y="2070"/>
              <a:ext cx="250" cy="326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5" name="AutoShape 19">
              <a:extLst>
                <a:ext uri="{FF2B5EF4-FFF2-40B4-BE49-F238E27FC236}">
                  <a16:creationId xmlns:a16="http://schemas.microsoft.com/office/drawing/2014/main" id="{BCB5394F-66C4-4AD3-B403-FF4C66F3DE81}"/>
                </a:ext>
              </a:extLst>
            </p:cNvPr>
            <p:cNvCxnSpPr>
              <a:cxnSpLocks noChangeShapeType="1"/>
              <a:stCxn id="8202" idx="2"/>
              <a:endCxn id="8207" idx="0"/>
            </p:cNvCxnSpPr>
            <p:nvPr/>
          </p:nvCxnSpPr>
          <p:spPr bwMode="auto">
            <a:xfrm flipH="1">
              <a:off x="3239" y="2070"/>
              <a:ext cx="252" cy="32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16" name="AutoShape 20">
              <a:extLst>
                <a:ext uri="{FF2B5EF4-FFF2-40B4-BE49-F238E27FC236}">
                  <a16:creationId xmlns:a16="http://schemas.microsoft.com/office/drawing/2014/main" id="{E857E04A-F7ED-4DC9-928B-0C2790EAB00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89" y="2981"/>
              <a:ext cx="182" cy="2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I</a:t>
              </a:r>
            </a:p>
          </p:txBody>
        </p:sp>
        <p:sp>
          <p:nvSpPr>
            <p:cNvPr id="8217" name="AutoShape 21">
              <a:extLst>
                <a:ext uri="{FF2B5EF4-FFF2-40B4-BE49-F238E27FC236}">
                  <a16:creationId xmlns:a16="http://schemas.microsoft.com/office/drawing/2014/main" id="{962A22B9-99B8-48AE-8BFD-7BC8A2D3BFD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655" y="2981"/>
              <a:ext cx="187" cy="238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J</a:t>
              </a:r>
            </a:p>
          </p:txBody>
        </p:sp>
        <p:cxnSp>
          <p:nvCxnSpPr>
            <p:cNvPr id="8218" name="AutoShape 22">
              <a:extLst>
                <a:ext uri="{FF2B5EF4-FFF2-40B4-BE49-F238E27FC236}">
                  <a16:creationId xmlns:a16="http://schemas.microsoft.com/office/drawing/2014/main" id="{8A916940-EFE6-4E86-B53E-207BA8E502DC}"/>
                </a:ext>
              </a:extLst>
            </p:cNvPr>
            <p:cNvCxnSpPr>
              <a:cxnSpLocks noChangeShapeType="1"/>
              <a:stCxn id="8208" idx="2"/>
              <a:endCxn id="8217" idx="0"/>
            </p:cNvCxnSpPr>
            <p:nvPr/>
          </p:nvCxnSpPr>
          <p:spPr bwMode="auto">
            <a:xfrm>
              <a:off x="3741" y="2646"/>
              <a:ext cx="8" cy="32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219" name="AutoShape 23">
              <a:extLst>
                <a:ext uri="{FF2B5EF4-FFF2-40B4-BE49-F238E27FC236}">
                  <a16:creationId xmlns:a16="http://schemas.microsoft.com/office/drawing/2014/main" id="{7FBEE07C-58A0-46D1-A1BA-70A08D63DBDB}"/>
                </a:ext>
              </a:extLst>
            </p:cNvPr>
            <p:cNvCxnSpPr>
              <a:cxnSpLocks noChangeShapeType="1"/>
              <a:stCxn id="8208" idx="2"/>
              <a:endCxn id="8216" idx="0"/>
            </p:cNvCxnSpPr>
            <p:nvPr/>
          </p:nvCxnSpPr>
          <p:spPr bwMode="auto">
            <a:xfrm flipH="1">
              <a:off x="3380" y="2646"/>
              <a:ext cx="361" cy="329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220" name="AutoShape 24">
              <a:extLst>
                <a:ext uri="{FF2B5EF4-FFF2-40B4-BE49-F238E27FC236}">
                  <a16:creationId xmlns:a16="http://schemas.microsoft.com/office/drawing/2014/main" id="{0BEFB668-19FD-4B38-86EF-AF9194F7641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26" y="2980"/>
              <a:ext cx="213" cy="24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K</a:t>
              </a:r>
            </a:p>
          </p:txBody>
        </p:sp>
        <p:cxnSp>
          <p:nvCxnSpPr>
            <p:cNvPr id="8221" name="AutoShape 25">
              <a:extLst>
                <a:ext uri="{FF2B5EF4-FFF2-40B4-BE49-F238E27FC236}">
                  <a16:creationId xmlns:a16="http://schemas.microsoft.com/office/drawing/2014/main" id="{464F6F50-6B04-4BB1-A0EF-6AC68D7290E4}"/>
                </a:ext>
              </a:extLst>
            </p:cNvPr>
            <p:cNvCxnSpPr>
              <a:cxnSpLocks noChangeShapeType="1"/>
              <a:stCxn id="8208" idx="2"/>
              <a:endCxn id="8220" idx="0"/>
            </p:cNvCxnSpPr>
            <p:nvPr/>
          </p:nvCxnSpPr>
          <p:spPr bwMode="auto">
            <a:xfrm>
              <a:off x="3741" y="2646"/>
              <a:ext cx="392" cy="328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9899" name="Rectangle 27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0B65975-36E9-4E73-A6DB-900501A34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1676400"/>
            <a:ext cx="350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rgbClr val="40458C"/>
              </a:buClr>
              <a:buSzPct val="60000"/>
              <a:buFont typeface="Wingdings" pitchFamily="2" charset="2"/>
              <a:buChar char="q"/>
              <a:defRPr/>
            </a:pPr>
            <a:r>
              <a:rPr lang="en-US" sz="2000" kern="0" dirty="0" err="1">
                <a:solidFill>
                  <a:srgbClr val="40458C"/>
                </a:solidFill>
                <a:latin typeface="Tahoma"/>
              </a:rPr>
              <a:t>Subtree</a:t>
            </a:r>
            <a:r>
              <a:rPr lang="en-US" sz="2000" kern="0" dirty="0">
                <a:solidFill>
                  <a:srgbClr val="40458C"/>
                </a:solidFill>
                <a:latin typeface="Tahoma"/>
              </a:rPr>
              <a:t>: tree consisting of a node and its descendants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C3CB5-2565-41D8-83EE-F4A6E2B16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0EEE7-103B-4674-8E13-E2EA26C04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6400"/>
            <a:ext cx="7543800" cy="2438400"/>
          </a:xfrm>
        </p:spPr>
        <p:txBody>
          <a:bodyPr>
            <a:normAutofit fontScale="77500" lnSpcReduction="20000"/>
          </a:bodyPr>
          <a:lstStyle/>
          <a:p>
            <a:pPr marL="0" indent="0" algn="l">
              <a:buNone/>
            </a:pPr>
            <a:r>
              <a:rPr lang="en-US" sz="2500" dirty="0"/>
              <a:t>A B-tree of order m is a tree which satisfies the following properties:</a:t>
            </a:r>
          </a:p>
          <a:p>
            <a:r>
              <a:rPr lang="en-US" sz="2500" dirty="0"/>
              <a:t>Every node has at most m children</a:t>
            </a:r>
          </a:p>
          <a:p>
            <a:r>
              <a:rPr lang="en-US" sz="2500" dirty="0"/>
              <a:t>Every non-leaf node (except root) has at least ⌈m/2⌉ child nodes</a:t>
            </a:r>
          </a:p>
          <a:p>
            <a:r>
              <a:rPr lang="en-US" sz="2500" dirty="0"/>
              <a:t>The root has at least two children if it is not a leaf node</a:t>
            </a:r>
          </a:p>
          <a:p>
            <a:r>
              <a:rPr lang="en-US" sz="2500" dirty="0"/>
              <a:t>A non-leaf node with k children contains k − 1 keys</a:t>
            </a:r>
          </a:p>
          <a:p>
            <a:r>
              <a:rPr lang="en-US" sz="2500" dirty="0"/>
              <a:t>All leave nodes appear in the same level</a:t>
            </a:r>
          </a:p>
          <a:p>
            <a:pPr algn="l"/>
            <a:r>
              <a:rPr lang="en-US" sz="2500" dirty="0"/>
              <a:t>Internal node's keys act as separation values (divide its subtrees)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3546A5-C349-457A-AE1A-A47973A8DC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028BB4-1A5B-4DAB-8DBD-29C47C6FD8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11FB6A-C81A-4707-BF78-15DF5005B9F7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C05E8FC-427D-460D-B557-81A31A6B77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r="1243" b="18883"/>
          <a:stretch/>
        </p:blipFill>
        <p:spPr bwMode="auto">
          <a:xfrm>
            <a:off x="1905000" y="3958612"/>
            <a:ext cx="5943600" cy="2137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C1EF4D-6102-478E-9262-E079B725181C}"/>
              </a:ext>
            </a:extLst>
          </p:cNvPr>
          <p:cNvSpPr txBox="1"/>
          <p:nvPr/>
        </p:nvSpPr>
        <p:spPr>
          <a:xfrm>
            <a:off x="1921565" y="6107668"/>
            <a:ext cx="2121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B-Tree of order 5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73225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C92C-9D00-4AB7-8684-A881E6D1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B-Trees – Insertion (57)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732AA-C52E-452A-B2F7-C86C16C42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D23D7-915C-4C17-BA03-9F5BB87D9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11FB6A-C81A-4707-BF78-15DF5005B9F7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728E17-88CB-4DF9-9C51-204801C8C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54"/>
          <a:stretch/>
        </p:blipFill>
        <p:spPr bwMode="auto">
          <a:xfrm>
            <a:off x="1288149" y="4057136"/>
            <a:ext cx="6070604" cy="2038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2B0B71F-840F-4B4C-9963-B168485C3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r="1243" b="18268"/>
          <a:stretch/>
        </p:blipFill>
        <p:spPr bwMode="auto">
          <a:xfrm>
            <a:off x="1288149" y="1474967"/>
            <a:ext cx="5972572" cy="2164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AE94FF6-C56E-4EB6-B06A-946B0E30F1DD}"/>
              </a:ext>
            </a:extLst>
          </p:cNvPr>
          <p:cNvSpPr/>
          <p:nvPr/>
        </p:nvSpPr>
        <p:spPr bwMode="auto">
          <a:xfrm>
            <a:off x="568556" y="3581400"/>
            <a:ext cx="685800" cy="1295400"/>
          </a:xfrm>
          <a:prstGeom prst="curvedRight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478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C92C-9D00-4AB7-8684-A881E6D1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B-Trees – Insertion (55)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732AA-C52E-452A-B2F7-C86C16C42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D23D7-915C-4C17-BA03-9F5BB87D9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11FB6A-C81A-4707-BF78-15DF5005B9F7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728E17-88CB-4DF9-9C51-204801C8C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44"/>
          <a:stretch/>
        </p:blipFill>
        <p:spPr bwMode="auto">
          <a:xfrm>
            <a:off x="1259657" y="1481284"/>
            <a:ext cx="6070604" cy="2100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AE94FF6-C56E-4EB6-B06A-946B0E30F1DD}"/>
              </a:ext>
            </a:extLst>
          </p:cNvPr>
          <p:cNvSpPr/>
          <p:nvPr/>
        </p:nvSpPr>
        <p:spPr bwMode="auto">
          <a:xfrm>
            <a:off x="568556" y="3581400"/>
            <a:ext cx="685800" cy="1295400"/>
          </a:xfrm>
          <a:prstGeom prst="curvedRight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FB57D35-FE89-491D-9796-6857D8408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82"/>
          <a:stretch/>
        </p:blipFill>
        <p:spPr bwMode="auto">
          <a:xfrm>
            <a:off x="1409540" y="3921691"/>
            <a:ext cx="5770838" cy="202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2085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C92C-9D00-4AB7-8684-A881E6D1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B-Trees – Insertion (40)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732AA-C52E-452A-B2F7-C86C16C42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D23D7-915C-4C17-BA03-9F5BB87D9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11FB6A-C81A-4707-BF78-15DF5005B9F7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AE94FF6-C56E-4EB6-B06A-946B0E30F1DD}"/>
              </a:ext>
            </a:extLst>
          </p:cNvPr>
          <p:cNvSpPr/>
          <p:nvPr/>
        </p:nvSpPr>
        <p:spPr bwMode="auto">
          <a:xfrm>
            <a:off x="568556" y="3581400"/>
            <a:ext cx="685800" cy="1295400"/>
          </a:xfrm>
          <a:prstGeom prst="curvedRight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FB57D35-FE89-491D-9796-6857D8408E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83"/>
          <a:stretch/>
        </p:blipFill>
        <p:spPr bwMode="auto">
          <a:xfrm>
            <a:off x="1254356" y="1524001"/>
            <a:ext cx="5770838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E3453978-4CCE-40D5-838F-DE1251B77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 bwMode="auto">
          <a:xfrm>
            <a:off x="1295400" y="4136537"/>
            <a:ext cx="6351484" cy="180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74785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C92C-9D00-4AB7-8684-A881E6D15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B-Trees – Deletion (99)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732AA-C52E-452A-B2F7-C86C16C42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2D23D7-915C-4C17-BA03-9F5BB87D9E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11FB6A-C81A-4707-BF78-15DF5005B9F7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E3453978-4CCE-40D5-838F-DE1251B77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36"/>
          <a:stretch/>
        </p:blipFill>
        <p:spPr bwMode="auto">
          <a:xfrm>
            <a:off x="1229839" y="1574532"/>
            <a:ext cx="6336565" cy="1854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4AC23A2-E060-46DE-A533-9905B8D4B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770"/>
          <a:stretch/>
        </p:blipFill>
        <p:spPr bwMode="auto">
          <a:xfrm>
            <a:off x="1232489" y="4038600"/>
            <a:ext cx="642091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rrow: Curved Right 7">
            <a:extLst>
              <a:ext uri="{FF2B5EF4-FFF2-40B4-BE49-F238E27FC236}">
                <a16:creationId xmlns:a16="http://schemas.microsoft.com/office/drawing/2014/main" id="{4AE94FF6-C56E-4EB6-B06A-946B0E30F1DD}"/>
              </a:ext>
            </a:extLst>
          </p:cNvPr>
          <p:cNvSpPr/>
          <p:nvPr/>
        </p:nvSpPr>
        <p:spPr bwMode="auto">
          <a:xfrm>
            <a:off x="568556" y="3581400"/>
            <a:ext cx="685800" cy="1295400"/>
          </a:xfrm>
          <a:prstGeom prst="curvedRight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03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>
            <a:extLst>
              <a:ext uri="{FF2B5EF4-FFF2-40B4-BE49-F238E27FC236}">
                <a16:creationId xmlns:a16="http://schemas.microsoft.com/office/drawing/2014/main" id="{555205B4-DF70-4CF3-8F9C-6CB0D2D6E9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AA243E93-1A81-43B5-BC75-EB0A350FE3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361CAC4-9884-4D35-9A3F-0270570852C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D835A4AF-032D-4D56-9F0E-E9C39A9DF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Tree ADT</a:t>
            </a:r>
            <a:endParaRPr lang="en-US" altLang="en-US">
              <a:cs typeface="Tahoma" panose="020B0604030504040204" pitchFamily="34" charset="0"/>
            </a:endParaRPr>
          </a:p>
        </p:txBody>
      </p:sp>
      <p:sp>
        <p:nvSpPr>
          <p:cNvPr id="922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4DAB78A-59B9-4EFA-981E-B51AF2D64D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3733800" cy="4648200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Generic methods:</a:t>
            </a:r>
          </a:p>
          <a:p>
            <a:pPr lvl="1" eaLnBrk="1" hangingPunct="1"/>
            <a:r>
              <a:rPr lang="en-US" altLang="en-US" sz="1800" dirty="0"/>
              <a:t>integer </a:t>
            </a:r>
            <a:r>
              <a:rPr lang="en-US" altLang="en-US" sz="1800" dirty="0">
                <a:solidFill>
                  <a:schemeClr val="tx2"/>
                </a:solidFill>
              </a:rPr>
              <a:t>size</a:t>
            </a:r>
            <a:r>
              <a:rPr lang="en-US" altLang="en-US" sz="1800" dirty="0"/>
              <a:t>()</a:t>
            </a:r>
          </a:p>
          <a:p>
            <a:pPr lvl="1" eaLnBrk="1" hangingPunct="1"/>
            <a:r>
              <a:rPr lang="en-US" altLang="en-US" sz="1800" dirty="0" err="1"/>
              <a:t>boolean</a:t>
            </a:r>
            <a:r>
              <a:rPr lang="en-US" altLang="en-US" sz="1800" dirty="0"/>
              <a:t> </a:t>
            </a:r>
            <a:r>
              <a:rPr lang="en-US" altLang="en-US" sz="1800" dirty="0" err="1">
                <a:solidFill>
                  <a:schemeClr val="tx2"/>
                </a:solidFill>
              </a:rPr>
              <a:t>isEmpty</a:t>
            </a:r>
            <a:r>
              <a:rPr lang="en-US" altLang="en-US" sz="1800" dirty="0"/>
              <a:t>()</a:t>
            </a:r>
          </a:p>
          <a:p>
            <a:pPr lvl="1" eaLnBrk="1" hangingPunct="1"/>
            <a:r>
              <a:rPr lang="en-US" altLang="en-US" sz="1800" dirty="0"/>
              <a:t>Iterator </a:t>
            </a:r>
            <a:r>
              <a:rPr lang="en-US" altLang="en-US" sz="1800" dirty="0">
                <a:solidFill>
                  <a:schemeClr val="tx2"/>
                </a:solidFill>
              </a:rPr>
              <a:t>iterator</a:t>
            </a:r>
            <a:r>
              <a:rPr lang="en-US" altLang="en-US" sz="1800" dirty="0"/>
              <a:t>()</a:t>
            </a:r>
          </a:p>
          <a:p>
            <a:pPr lvl="1" eaLnBrk="1" hangingPunct="1"/>
            <a:r>
              <a:rPr lang="en-US" altLang="en-US" sz="1800" dirty="0" err="1"/>
              <a:t>Iterable</a:t>
            </a:r>
            <a:r>
              <a:rPr lang="en-US" altLang="en-US" sz="1800" dirty="0"/>
              <a:t> </a:t>
            </a:r>
            <a:r>
              <a:rPr lang="en-US" altLang="en-US" sz="1800" dirty="0">
                <a:solidFill>
                  <a:schemeClr val="tx2"/>
                </a:solidFill>
              </a:rPr>
              <a:t>nodes</a:t>
            </a:r>
            <a:r>
              <a:rPr lang="en-US" altLang="en-US" sz="1800" dirty="0"/>
              <a:t>()</a:t>
            </a:r>
          </a:p>
          <a:p>
            <a:pPr eaLnBrk="1" hangingPunct="1"/>
            <a:r>
              <a:rPr lang="en-US" altLang="en-US" sz="2000" dirty="0"/>
              <a:t>Accessor methods:</a:t>
            </a:r>
          </a:p>
          <a:p>
            <a:pPr lvl="1" eaLnBrk="1" hangingPunct="1"/>
            <a:r>
              <a:rPr lang="en-US" altLang="en-US" sz="1800" dirty="0"/>
              <a:t>Node </a:t>
            </a:r>
            <a:r>
              <a:rPr lang="en-US" altLang="en-US" sz="1800" dirty="0">
                <a:solidFill>
                  <a:schemeClr val="tx2"/>
                </a:solidFill>
              </a:rPr>
              <a:t>root</a:t>
            </a:r>
            <a:r>
              <a:rPr lang="en-US" altLang="en-US" sz="1800" dirty="0"/>
              <a:t>()</a:t>
            </a:r>
          </a:p>
          <a:p>
            <a:pPr lvl="1" eaLnBrk="1" hangingPunct="1"/>
            <a:r>
              <a:rPr lang="en-US" altLang="en-US" sz="1800" dirty="0"/>
              <a:t>Node </a:t>
            </a:r>
            <a:r>
              <a:rPr lang="en-US" altLang="en-US" sz="1800" dirty="0">
                <a:solidFill>
                  <a:schemeClr val="tx2"/>
                </a:solidFill>
              </a:rPr>
              <a:t>parent</a:t>
            </a:r>
            <a:r>
              <a:rPr lang="en-US" altLang="en-US" sz="1800" dirty="0"/>
              <a:t>(p)</a:t>
            </a:r>
          </a:p>
          <a:p>
            <a:pPr lvl="1" eaLnBrk="1" hangingPunct="1"/>
            <a:r>
              <a:rPr lang="en-US" altLang="en-US" sz="1800" dirty="0" err="1"/>
              <a:t>Iterable</a:t>
            </a:r>
            <a:r>
              <a:rPr lang="en-US" altLang="en-US" sz="1800" dirty="0"/>
              <a:t> </a:t>
            </a:r>
            <a:r>
              <a:rPr lang="en-US" altLang="en-US" sz="1800" dirty="0">
                <a:solidFill>
                  <a:schemeClr val="tx2"/>
                </a:solidFill>
              </a:rPr>
              <a:t>children</a:t>
            </a:r>
            <a:r>
              <a:rPr lang="en-US" altLang="en-US" sz="1800" dirty="0"/>
              <a:t>(p)</a:t>
            </a:r>
          </a:p>
        </p:txBody>
      </p:sp>
      <p:sp>
        <p:nvSpPr>
          <p:cNvPr id="9222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78D5FC5-AA20-4EF1-B633-199148550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1524000"/>
            <a:ext cx="3733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en-US" sz="2000"/>
              <a:t>Query methods:</a:t>
            </a:r>
          </a:p>
          <a:p>
            <a:pPr lvl="1" eaLnBrk="1" hangingPunct="1"/>
            <a:r>
              <a:rPr lang="en-US" altLang="en-US" sz="1800"/>
              <a:t>boolean </a:t>
            </a:r>
            <a:r>
              <a:rPr lang="en-US" altLang="en-US" sz="1800">
                <a:solidFill>
                  <a:schemeClr val="tx2"/>
                </a:solidFill>
              </a:rPr>
              <a:t>isInternal</a:t>
            </a:r>
            <a:r>
              <a:rPr lang="en-US" altLang="en-US" sz="1800"/>
              <a:t>(p)</a:t>
            </a:r>
          </a:p>
          <a:p>
            <a:pPr lvl="1" eaLnBrk="1" hangingPunct="1"/>
            <a:r>
              <a:rPr lang="en-US" altLang="en-US" sz="1800"/>
              <a:t>boolean </a:t>
            </a:r>
            <a:r>
              <a:rPr lang="en-US" altLang="en-US" sz="1800">
                <a:solidFill>
                  <a:schemeClr val="tx2"/>
                </a:solidFill>
              </a:rPr>
              <a:t>isExternal</a:t>
            </a:r>
            <a:r>
              <a:rPr lang="en-US" altLang="en-US" sz="1800"/>
              <a:t>(p)</a:t>
            </a:r>
          </a:p>
          <a:p>
            <a:pPr lvl="1" eaLnBrk="1" hangingPunct="1"/>
            <a:r>
              <a:rPr lang="en-US" altLang="en-US" sz="1800"/>
              <a:t>boolean </a:t>
            </a:r>
            <a:r>
              <a:rPr lang="en-US" altLang="en-US" sz="1800">
                <a:solidFill>
                  <a:schemeClr val="tx2"/>
                </a:solidFill>
              </a:rPr>
              <a:t>isRoot</a:t>
            </a:r>
            <a:r>
              <a:rPr lang="en-US" altLang="en-US" sz="1800"/>
              <a:t>(p)</a:t>
            </a:r>
          </a:p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en-US" sz="2000"/>
              <a:t>Update method:</a:t>
            </a:r>
          </a:p>
          <a:p>
            <a:pPr lvl="1" eaLnBrk="1" hangingPunct="1"/>
            <a:r>
              <a:rPr lang="en-US" altLang="en-US" sz="1800"/>
              <a:t>element </a:t>
            </a:r>
            <a:r>
              <a:rPr lang="en-US" altLang="en-US" sz="1800">
                <a:solidFill>
                  <a:schemeClr val="tx2"/>
                </a:solidFill>
              </a:rPr>
              <a:t>replace </a:t>
            </a:r>
            <a:r>
              <a:rPr lang="en-US" altLang="en-US" sz="1800"/>
              <a:t>(p, o)</a:t>
            </a:r>
          </a:p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en-US" sz="2000"/>
              <a:t>Additional update methods may be defined by data structures implementing the Tree ADT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>
            <a:extLst>
              <a:ext uri="{FF2B5EF4-FFF2-40B4-BE49-F238E27FC236}">
                <a16:creationId xmlns:a16="http://schemas.microsoft.com/office/drawing/2014/main" id="{9E2692B7-331A-4075-9B24-97E59916D8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B82DA8D6-F421-47A6-91F0-B13415A24E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6E3DE0B-1B39-46CC-86BC-BE1DDD37A8D3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42BFB5B3-74B7-4DE7-92EA-B4D761B75B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Preorder Traversal</a:t>
            </a:r>
          </a:p>
        </p:txBody>
      </p:sp>
      <p:sp>
        <p:nvSpPr>
          <p:cNvPr id="1024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9B65617-9484-4DD6-AE6C-02914CAD22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4267200" cy="2286000"/>
          </a:xfrm>
        </p:spPr>
        <p:txBody>
          <a:bodyPr/>
          <a:lstStyle/>
          <a:p>
            <a:pPr eaLnBrk="1" hangingPunct="1"/>
            <a:r>
              <a:rPr lang="en-US" altLang="en-US" sz="2000"/>
              <a:t>A traversal visits the nodes of a tree in a systematic manner</a:t>
            </a:r>
          </a:p>
          <a:p>
            <a:pPr eaLnBrk="1" hangingPunct="1"/>
            <a:r>
              <a:rPr lang="en-US" altLang="en-US" sz="2000"/>
              <a:t>In a preorder traversal, a node is visited before its descendants </a:t>
            </a:r>
          </a:p>
          <a:p>
            <a:pPr eaLnBrk="1" hangingPunct="1"/>
            <a:r>
              <a:rPr lang="en-US" altLang="en-US" sz="2000"/>
              <a:t>Application: print a structured document</a:t>
            </a:r>
          </a:p>
        </p:txBody>
      </p:sp>
      <p:sp>
        <p:nvSpPr>
          <p:cNvPr id="10246" name="AutoShape 5">
            <a:extLst>
              <a:ext uri="{FF2B5EF4-FFF2-40B4-BE49-F238E27FC236}">
                <a16:creationId xmlns:a16="http://schemas.microsoft.com/office/drawing/2014/main" id="{1A01CAAE-9EAE-447A-B0B4-60265ABCA2E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960813" y="3886200"/>
            <a:ext cx="1865312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Make Money Fast!</a:t>
            </a:r>
          </a:p>
        </p:txBody>
      </p:sp>
      <p:sp>
        <p:nvSpPr>
          <p:cNvPr id="10247" name="AutoShape 6">
            <a:extLst>
              <a:ext uri="{FF2B5EF4-FFF2-40B4-BE49-F238E27FC236}">
                <a16:creationId xmlns:a16="http://schemas.microsoft.com/office/drawing/2014/main" id="{972B9CC8-6D78-4B7C-82E6-E58F1DBEC0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06513" y="4800600"/>
            <a:ext cx="1493837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1. Motivations</a:t>
            </a:r>
          </a:p>
        </p:txBody>
      </p:sp>
      <p:sp>
        <p:nvSpPr>
          <p:cNvPr id="10248" name="AutoShape 7">
            <a:extLst>
              <a:ext uri="{FF2B5EF4-FFF2-40B4-BE49-F238E27FC236}">
                <a16:creationId xmlns:a16="http://schemas.microsoft.com/office/drawing/2014/main" id="{C6C9C020-CAC0-4054-9242-80E31CCD9F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543800" y="4800600"/>
            <a:ext cx="1223963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References</a:t>
            </a:r>
          </a:p>
        </p:txBody>
      </p:sp>
      <p:sp>
        <p:nvSpPr>
          <p:cNvPr id="10249" name="AutoShape 8">
            <a:extLst>
              <a:ext uri="{FF2B5EF4-FFF2-40B4-BE49-F238E27FC236}">
                <a16:creationId xmlns:a16="http://schemas.microsoft.com/office/drawing/2014/main" id="{F7C87A54-021A-41B7-B1ED-B39A8AF52F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8925" y="4800600"/>
            <a:ext cx="1233488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2. Methods</a:t>
            </a:r>
          </a:p>
        </p:txBody>
      </p:sp>
      <p:sp>
        <p:nvSpPr>
          <p:cNvPr id="10250" name="AutoShape 9">
            <a:extLst>
              <a:ext uri="{FF2B5EF4-FFF2-40B4-BE49-F238E27FC236}">
                <a16:creationId xmlns:a16="http://schemas.microsoft.com/office/drawing/2014/main" id="{42987D70-6655-4839-9530-82F6594150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6200" y="5572125"/>
            <a:ext cx="1092200" cy="6540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2.1 Stock</a:t>
            </a:r>
            <a:br>
              <a:rPr lang="en-US" altLang="en-US" sz="1600"/>
            </a:br>
            <a:r>
              <a:rPr lang="en-US" altLang="en-US" sz="1600"/>
              <a:t>Fraud</a:t>
            </a:r>
          </a:p>
        </p:txBody>
      </p:sp>
      <p:sp>
        <p:nvSpPr>
          <p:cNvPr id="10251" name="AutoShape 10">
            <a:extLst>
              <a:ext uri="{FF2B5EF4-FFF2-40B4-BE49-F238E27FC236}">
                <a16:creationId xmlns:a16="http://schemas.microsoft.com/office/drawing/2014/main" id="{3707A0BA-3F0C-418B-A88D-53C2D6E9BD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51475" y="5572125"/>
            <a:ext cx="1077913" cy="6540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2.2 Ponzi</a:t>
            </a:r>
            <a:br>
              <a:rPr lang="en-US" altLang="en-US" sz="1600"/>
            </a:br>
            <a:r>
              <a:rPr lang="en-US" altLang="en-US" sz="1600"/>
              <a:t>Scheme</a:t>
            </a:r>
          </a:p>
        </p:txBody>
      </p:sp>
      <p:sp>
        <p:nvSpPr>
          <p:cNvPr id="10252" name="AutoShape 11">
            <a:extLst>
              <a:ext uri="{FF2B5EF4-FFF2-40B4-BE49-F238E27FC236}">
                <a16:creationId xmlns:a16="http://schemas.microsoft.com/office/drawing/2014/main" id="{67D72472-E768-4C61-8356-692CB56748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2000" y="5707063"/>
            <a:ext cx="1119188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1.1 Greed</a:t>
            </a:r>
          </a:p>
        </p:txBody>
      </p:sp>
      <p:sp>
        <p:nvSpPr>
          <p:cNvPr id="10253" name="AutoShape 12">
            <a:extLst>
              <a:ext uri="{FF2B5EF4-FFF2-40B4-BE49-F238E27FC236}">
                <a16:creationId xmlns:a16="http://schemas.microsoft.com/office/drawing/2014/main" id="{06EEB609-895F-4330-BD94-76E754426D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266950" y="5707063"/>
            <a:ext cx="1184275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1.2 Avidity</a:t>
            </a:r>
          </a:p>
        </p:txBody>
      </p:sp>
      <p:cxnSp>
        <p:nvCxnSpPr>
          <p:cNvPr id="10254" name="AutoShape 13">
            <a:extLst>
              <a:ext uri="{FF2B5EF4-FFF2-40B4-BE49-F238E27FC236}">
                <a16:creationId xmlns:a16="http://schemas.microsoft.com/office/drawing/2014/main" id="{DA5DA353-2AAC-4EDD-BF56-022DA34B3195}"/>
              </a:ext>
            </a:extLst>
          </p:cNvPr>
          <p:cNvCxnSpPr>
            <a:cxnSpLocks noChangeShapeType="1"/>
            <a:stCxn id="10246" idx="2"/>
            <a:endCxn id="10247" idx="0"/>
          </p:cNvCxnSpPr>
          <p:nvPr/>
        </p:nvCxnSpPr>
        <p:spPr bwMode="auto">
          <a:xfrm flipH="1">
            <a:off x="2054225" y="4279900"/>
            <a:ext cx="2840038" cy="511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5" name="AutoShape 14">
            <a:extLst>
              <a:ext uri="{FF2B5EF4-FFF2-40B4-BE49-F238E27FC236}">
                <a16:creationId xmlns:a16="http://schemas.microsoft.com/office/drawing/2014/main" id="{B22ECD94-92C0-4DB6-8EE1-79589191432B}"/>
              </a:ext>
            </a:extLst>
          </p:cNvPr>
          <p:cNvCxnSpPr>
            <a:cxnSpLocks noChangeShapeType="1"/>
            <a:stCxn id="10246" idx="2"/>
            <a:endCxn id="10249" idx="0"/>
          </p:cNvCxnSpPr>
          <p:nvPr/>
        </p:nvCxnSpPr>
        <p:spPr bwMode="auto">
          <a:xfrm>
            <a:off x="4894263" y="4279900"/>
            <a:ext cx="1092200" cy="511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6" name="AutoShape 15">
            <a:extLst>
              <a:ext uri="{FF2B5EF4-FFF2-40B4-BE49-F238E27FC236}">
                <a16:creationId xmlns:a16="http://schemas.microsoft.com/office/drawing/2014/main" id="{95C89FDD-1EE4-43FC-B486-756C074D9B96}"/>
              </a:ext>
            </a:extLst>
          </p:cNvPr>
          <p:cNvCxnSpPr>
            <a:cxnSpLocks noChangeShapeType="1"/>
            <a:stCxn id="10246" idx="2"/>
            <a:endCxn id="10248" idx="0"/>
          </p:cNvCxnSpPr>
          <p:nvPr/>
        </p:nvCxnSpPr>
        <p:spPr bwMode="auto">
          <a:xfrm>
            <a:off x="4894263" y="4279900"/>
            <a:ext cx="3262312" cy="511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7" name="AutoShape 16">
            <a:extLst>
              <a:ext uri="{FF2B5EF4-FFF2-40B4-BE49-F238E27FC236}">
                <a16:creationId xmlns:a16="http://schemas.microsoft.com/office/drawing/2014/main" id="{1C1A9096-6DCD-4862-A2A3-7BD1E5B62B18}"/>
              </a:ext>
            </a:extLst>
          </p:cNvPr>
          <p:cNvCxnSpPr>
            <a:cxnSpLocks noChangeShapeType="1"/>
            <a:stCxn id="10249" idx="2"/>
            <a:endCxn id="10251" idx="0"/>
          </p:cNvCxnSpPr>
          <p:nvPr/>
        </p:nvCxnSpPr>
        <p:spPr bwMode="auto">
          <a:xfrm>
            <a:off x="5986463" y="5194300"/>
            <a:ext cx="4762" cy="3683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8" name="AutoShape 17">
            <a:extLst>
              <a:ext uri="{FF2B5EF4-FFF2-40B4-BE49-F238E27FC236}">
                <a16:creationId xmlns:a16="http://schemas.microsoft.com/office/drawing/2014/main" id="{50D67671-188D-4E29-93A0-A8C306036394}"/>
              </a:ext>
            </a:extLst>
          </p:cNvPr>
          <p:cNvCxnSpPr>
            <a:cxnSpLocks noChangeShapeType="1"/>
            <a:stCxn id="10249" idx="2"/>
            <a:endCxn id="10250" idx="0"/>
          </p:cNvCxnSpPr>
          <p:nvPr/>
        </p:nvCxnSpPr>
        <p:spPr bwMode="auto">
          <a:xfrm flipH="1">
            <a:off x="4432300" y="5194300"/>
            <a:ext cx="1554163" cy="3683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59" name="AutoShape 18">
            <a:extLst>
              <a:ext uri="{FF2B5EF4-FFF2-40B4-BE49-F238E27FC236}">
                <a16:creationId xmlns:a16="http://schemas.microsoft.com/office/drawing/2014/main" id="{E08BCCE5-DC7C-41BA-90A6-68C17CEB5D22}"/>
              </a:ext>
            </a:extLst>
          </p:cNvPr>
          <p:cNvCxnSpPr>
            <a:cxnSpLocks noChangeShapeType="1"/>
            <a:stCxn id="10247" idx="2"/>
            <a:endCxn id="10253" idx="0"/>
          </p:cNvCxnSpPr>
          <p:nvPr/>
        </p:nvCxnSpPr>
        <p:spPr bwMode="auto">
          <a:xfrm>
            <a:off x="2054225" y="5194300"/>
            <a:ext cx="804863" cy="503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260" name="AutoShape 19">
            <a:extLst>
              <a:ext uri="{FF2B5EF4-FFF2-40B4-BE49-F238E27FC236}">
                <a16:creationId xmlns:a16="http://schemas.microsoft.com/office/drawing/2014/main" id="{EAD383BF-5104-46A1-B904-9FD2300569F1}"/>
              </a:ext>
            </a:extLst>
          </p:cNvPr>
          <p:cNvCxnSpPr>
            <a:cxnSpLocks noChangeShapeType="1"/>
            <a:stCxn id="10247" idx="2"/>
            <a:endCxn id="10252" idx="0"/>
          </p:cNvCxnSpPr>
          <p:nvPr/>
        </p:nvCxnSpPr>
        <p:spPr bwMode="auto">
          <a:xfrm flipH="1">
            <a:off x="1322388" y="5194300"/>
            <a:ext cx="731837" cy="503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61" name="AutoShape 27">
            <a:extLst>
              <a:ext uri="{FF2B5EF4-FFF2-40B4-BE49-F238E27FC236}">
                <a16:creationId xmlns:a16="http://schemas.microsoft.com/office/drawing/2014/main" id="{D2E863C9-3F20-4059-8BCB-7C17C0ED0C6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838950" y="5570538"/>
            <a:ext cx="1044575" cy="65405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2.3 Bank</a:t>
            </a:r>
            <a:br>
              <a:rPr lang="en-US" altLang="en-US" sz="1600"/>
            </a:br>
            <a:r>
              <a:rPr lang="en-US" altLang="en-US" sz="1600"/>
              <a:t>Robbery</a:t>
            </a:r>
          </a:p>
        </p:txBody>
      </p:sp>
      <p:cxnSp>
        <p:nvCxnSpPr>
          <p:cNvPr id="10262" name="AutoShape 28">
            <a:extLst>
              <a:ext uri="{FF2B5EF4-FFF2-40B4-BE49-F238E27FC236}">
                <a16:creationId xmlns:a16="http://schemas.microsoft.com/office/drawing/2014/main" id="{EE484E5C-F199-4EDB-B9AC-C44E4F19D7DB}"/>
              </a:ext>
            </a:extLst>
          </p:cNvPr>
          <p:cNvCxnSpPr>
            <a:cxnSpLocks noChangeShapeType="1"/>
            <a:stCxn id="10249" idx="2"/>
            <a:endCxn id="10261" idx="0"/>
          </p:cNvCxnSpPr>
          <p:nvPr/>
        </p:nvCxnSpPr>
        <p:spPr bwMode="auto">
          <a:xfrm>
            <a:off x="5986463" y="5194300"/>
            <a:ext cx="1374775" cy="3667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63" name="Text Box 29">
            <a:extLst>
              <a:ext uri="{FF2B5EF4-FFF2-40B4-BE49-F238E27FC236}">
                <a16:creationId xmlns:a16="http://schemas.microsoft.com/office/drawing/2014/main" id="{A43817DA-323B-4A6D-B37B-DDAEB316F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36576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0264" name="Text Box 30">
            <a:extLst>
              <a:ext uri="{FF2B5EF4-FFF2-40B4-BE49-F238E27FC236}">
                <a16:creationId xmlns:a16="http://schemas.microsoft.com/office/drawing/2014/main" id="{D5C95735-F8FF-4013-A888-FB558D6E1D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3" y="44704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0265" name="Text Box 31">
            <a:extLst>
              <a:ext uri="{FF2B5EF4-FFF2-40B4-BE49-F238E27FC236}">
                <a16:creationId xmlns:a16="http://schemas.microsoft.com/office/drawing/2014/main" id="{DAC7B1C3-DD48-4D97-BE14-CCA9E63FF5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538" y="53467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0266" name="Text Box 32">
            <a:extLst>
              <a:ext uri="{FF2B5EF4-FFF2-40B4-BE49-F238E27FC236}">
                <a16:creationId xmlns:a16="http://schemas.microsoft.com/office/drawing/2014/main" id="{7F1BDE4C-AF58-4217-A0DF-B41A54677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5563" y="44704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0267" name="Text Box 33">
            <a:extLst>
              <a:ext uri="{FF2B5EF4-FFF2-40B4-BE49-F238E27FC236}">
                <a16:creationId xmlns:a16="http://schemas.microsoft.com/office/drawing/2014/main" id="{5F5C674D-5566-435C-AAF2-A1DCA4DAD2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738" y="53467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0268" name="Text Box 34">
            <a:extLst>
              <a:ext uri="{FF2B5EF4-FFF2-40B4-BE49-F238E27FC236}">
                <a16:creationId xmlns:a16="http://schemas.microsoft.com/office/drawing/2014/main" id="{53497CA7-119C-4780-8A22-F5BF7DEB6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3" y="521335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0269" name="Text Box 35">
            <a:extLst>
              <a:ext uri="{FF2B5EF4-FFF2-40B4-BE49-F238E27FC236}">
                <a16:creationId xmlns:a16="http://schemas.microsoft.com/office/drawing/2014/main" id="{DCEE07B6-45F1-4012-95D4-686D6913A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863" y="521335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0270" name="Text Box 36">
            <a:extLst>
              <a:ext uri="{FF2B5EF4-FFF2-40B4-BE49-F238E27FC236}">
                <a16:creationId xmlns:a16="http://schemas.microsoft.com/office/drawing/2014/main" id="{0B0AF0C8-F322-402F-8E21-B25A13B01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1063" y="521335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8</a:t>
            </a:r>
          </a:p>
        </p:txBody>
      </p:sp>
      <p:sp>
        <p:nvSpPr>
          <p:cNvPr id="10271" name="Text Box 37">
            <a:extLst>
              <a:ext uri="{FF2B5EF4-FFF2-40B4-BE49-F238E27FC236}">
                <a16:creationId xmlns:a16="http://schemas.microsoft.com/office/drawing/2014/main" id="{7CAD09B3-9273-435E-928C-98F447582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3" y="44704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10272" name="Text Box 38">
            <a:extLst>
              <a:ext uri="{FF2B5EF4-FFF2-40B4-BE49-F238E27FC236}">
                <a16:creationId xmlns:a16="http://schemas.microsoft.com/office/drawing/2014/main" id="{A2A6E174-DAE4-43AB-99FE-249768E6B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676400"/>
            <a:ext cx="3352800" cy="1635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preOrder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endParaRPr lang="en-US" altLang="en-US" sz="240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visit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endParaRPr lang="en-US" altLang="en-US" sz="2400" b="1" i="1">
              <a:solidFill>
                <a:schemeClr val="accent2"/>
              </a:solidFill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for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each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child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w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 of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	preorder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w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4">
            <a:extLst>
              <a:ext uri="{FF2B5EF4-FFF2-40B4-BE49-F238E27FC236}">
                <a16:creationId xmlns:a16="http://schemas.microsoft.com/office/drawing/2014/main" id="{81849327-789F-4353-A956-DFD2E37E7A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11267" name="Slide Number Placeholder 5">
            <a:extLst>
              <a:ext uri="{FF2B5EF4-FFF2-40B4-BE49-F238E27FC236}">
                <a16:creationId xmlns:a16="http://schemas.microsoft.com/office/drawing/2014/main" id="{3C155800-C9CE-43F5-9B8C-656B683C4B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031896D-EEB3-41A5-A5A8-7402EA64F05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11268" name="Rectangle 1026">
            <a:extLst>
              <a:ext uri="{FF2B5EF4-FFF2-40B4-BE49-F238E27FC236}">
                <a16:creationId xmlns:a16="http://schemas.microsoft.com/office/drawing/2014/main" id="{FCDF905F-3796-4721-A937-AD3FDB5A32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Postorder Traversal</a:t>
            </a:r>
          </a:p>
        </p:txBody>
      </p:sp>
      <p:sp>
        <p:nvSpPr>
          <p:cNvPr id="11269" name="Rectangle 1027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B309C44-A843-4EC7-9E84-7F2697F9CD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4038600" cy="2133600"/>
          </a:xfrm>
        </p:spPr>
        <p:txBody>
          <a:bodyPr/>
          <a:lstStyle/>
          <a:p>
            <a:pPr eaLnBrk="1" hangingPunct="1"/>
            <a:r>
              <a:rPr lang="en-US" altLang="en-US" sz="2000"/>
              <a:t>In a postorder traversal, a node is visited after its descendants</a:t>
            </a:r>
          </a:p>
          <a:p>
            <a:pPr eaLnBrk="1" hangingPunct="1"/>
            <a:r>
              <a:rPr lang="en-US" altLang="en-US" sz="2000"/>
              <a:t>Application: compute space used by files in a directory and its subdirectories</a:t>
            </a:r>
          </a:p>
        </p:txBody>
      </p:sp>
      <p:sp>
        <p:nvSpPr>
          <p:cNvPr id="11270" name="Text Box 1028">
            <a:extLst>
              <a:ext uri="{FF2B5EF4-FFF2-40B4-BE49-F238E27FC236}">
                <a16:creationId xmlns:a16="http://schemas.microsoft.com/office/drawing/2014/main" id="{98AE834F-50FC-4DB9-AFFF-E59E56D1D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676400"/>
            <a:ext cx="3352800" cy="16351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postOrder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for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each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child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w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 of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	postOrder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w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endParaRPr lang="en-US" altLang="en-US" sz="240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visit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v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11271" name="AutoShape 1029">
            <a:extLst>
              <a:ext uri="{FF2B5EF4-FFF2-40B4-BE49-F238E27FC236}">
                <a16:creationId xmlns:a16="http://schemas.microsoft.com/office/drawing/2014/main" id="{1CE01C5F-BB79-4770-BB5E-277AE00FB0D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40250" y="3733800"/>
            <a:ext cx="715963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cs16/</a:t>
            </a:r>
          </a:p>
        </p:txBody>
      </p:sp>
      <p:sp>
        <p:nvSpPr>
          <p:cNvPr id="11272" name="AutoShape 1030">
            <a:extLst>
              <a:ext uri="{FF2B5EF4-FFF2-40B4-BE49-F238E27FC236}">
                <a16:creationId xmlns:a16="http://schemas.microsoft.com/office/drawing/2014/main" id="{09584876-B07A-4C1A-B28A-C0034A2449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384300" y="4648200"/>
            <a:ext cx="1344613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homeworks/</a:t>
            </a:r>
          </a:p>
        </p:txBody>
      </p:sp>
      <p:sp>
        <p:nvSpPr>
          <p:cNvPr id="11273" name="AutoShape 1031">
            <a:extLst>
              <a:ext uri="{FF2B5EF4-FFF2-40B4-BE49-F238E27FC236}">
                <a16:creationId xmlns:a16="http://schemas.microsoft.com/office/drawing/2014/main" id="{3F6C8E1A-3E78-4674-B4F2-0DEBE718FD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80325" y="4513263"/>
            <a:ext cx="958850" cy="6540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todo.txt</a:t>
            </a:r>
            <a:br>
              <a:rPr lang="en-US" altLang="en-US" sz="1600"/>
            </a:br>
            <a:r>
              <a:rPr lang="en-US" altLang="en-US" sz="1600"/>
              <a:t>1K</a:t>
            </a:r>
          </a:p>
        </p:txBody>
      </p:sp>
      <p:sp>
        <p:nvSpPr>
          <p:cNvPr id="11274" name="AutoShape 1032">
            <a:extLst>
              <a:ext uri="{FF2B5EF4-FFF2-40B4-BE49-F238E27FC236}">
                <a16:creationId xmlns:a16="http://schemas.microsoft.com/office/drawing/2014/main" id="{2A5DAF71-0313-4BA3-974B-AC46C6BCE85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05438" y="4648200"/>
            <a:ext cx="1166812" cy="38417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programs/</a:t>
            </a:r>
          </a:p>
        </p:txBody>
      </p:sp>
      <p:sp>
        <p:nvSpPr>
          <p:cNvPr id="11275" name="AutoShape 1033">
            <a:extLst>
              <a:ext uri="{FF2B5EF4-FFF2-40B4-BE49-F238E27FC236}">
                <a16:creationId xmlns:a16="http://schemas.microsoft.com/office/drawing/2014/main" id="{B296067F-0529-4539-8EE1-356367295F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86200" y="5564188"/>
            <a:ext cx="1098550" cy="6540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DDR.java</a:t>
            </a:r>
            <a:br>
              <a:rPr lang="en-US" altLang="en-US" sz="1600"/>
            </a:br>
            <a:r>
              <a:rPr lang="en-US" altLang="en-US" sz="1600"/>
              <a:t>10K</a:t>
            </a:r>
          </a:p>
        </p:txBody>
      </p:sp>
      <p:sp>
        <p:nvSpPr>
          <p:cNvPr id="11276" name="AutoShape 1034">
            <a:extLst>
              <a:ext uri="{FF2B5EF4-FFF2-40B4-BE49-F238E27FC236}">
                <a16:creationId xmlns:a16="http://schemas.microsoft.com/office/drawing/2014/main" id="{14C588A8-D4C3-457C-9EFC-8BFB9BA0BBD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59400" y="5564188"/>
            <a:ext cx="1274763" cy="6540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Stocks.java</a:t>
            </a:r>
            <a:br>
              <a:rPr lang="en-US" altLang="en-US" sz="1600"/>
            </a:br>
            <a:r>
              <a:rPr lang="en-US" altLang="en-US" sz="1600"/>
              <a:t>25K</a:t>
            </a:r>
          </a:p>
        </p:txBody>
      </p:sp>
      <p:sp>
        <p:nvSpPr>
          <p:cNvPr id="11277" name="AutoShape 1035">
            <a:extLst>
              <a:ext uri="{FF2B5EF4-FFF2-40B4-BE49-F238E27FC236}">
                <a16:creationId xmlns:a16="http://schemas.microsoft.com/office/drawing/2014/main" id="{14ABFF64-A42E-4FB8-9636-2C0432F4B3F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46138" y="5564188"/>
            <a:ext cx="957262" cy="6540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h1c.doc</a:t>
            </a:r>
            <a:br>
              <a:rPr lang="en-US" altLang="en-US" sz="1600"/>
            </a:br>
            <a:r>
              <a:rPr lang="en-US" altLang="en-US" sz="1600"/>
              <a:t>3K</a:t>
            </a:r>
          </a:p>
        </p:txBody>
      </p:sp>
      <p:sp>
        <p:nvSpPr>
          <p:cNvPr id="11278" name="AutoShape 1036">
            <a:extLst>
              <a:ext uri="{FF2B5EF4-FFF2-40B4-BE49-F238E27FC236}">
                <a16:creationId xmlns:a16="http://schemas.microsoft.com/office/drawing/2014/main" id="{DE4E04CC-7390-43EB-9E01-2D1274841A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27275" y="5564188"/>
            <a:ext cx="1069975" cy="6540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h1nc.doc</a:t>
            </a:r>
            <a:br>
              <a:rPr lang="en-US" altLang="en-US" sz="1600"/>
            </a:br>
            <a:r>
              <a:rPr lang="en-US" altLang="en-US" sz="1600"/>
              <a:t>2K</a:t>
            </a:r>
          </a:p>
        </p:txBody>
      </p:sp>
      <p:cxnSp>
        <p:nvCxnSpPr>
          <p:cNvPr id="11279" name="AutoShape 1037">
            <a:extLst>
              <a:ext uri="{FF2B5EF4-FFF2-40B4-BE49-F238E27FC236}">
                <a16:creationId xmlns:a16="http://schemas.microsoft.com/office/drawing/2014/main" id="{092BF9C4-A14A-4957-B24D-4588468A77C5}"/>
              </a:ext>
            </a:extLst>
          </p:cNvPr>
          <p:cNvCxnSpPr>
            <a:cxnSpLocks noChangeShapeType="1"/>
            <a:stCxn id="11271" idx="2"/>
            <a:endCxn id="11272" idx="0"/>
          </p:cNvCxnSpPr>
          <p:nvPr/>
        </p:nvCxnSpPr>
        <p:spPr bwMode="auto">
          <a:xfrm flipH="1">
            <a:off x="2057400" y="4127500"/>
            <a:ext cx="2841625" cy="511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0" name="AutoShape 1038">
            <a:extLst>
              <a:ext uri="{FF2B5EF4-FFF2-40B4-BE49-F238E27FC236}">
                <a16:creationId xmlns:a16="http://schemas.microsoft.com/office/drawing/2014/main" id="{C30D1D7D-CC61-4E02-9340-3C468D79DFCB}"/>
              </a:ext>
            </a:extLst>
          </p:cNvPr>
          <p:cNvCxnSpPr>
            <a:cxnSpLocks noChangeShapeType="1"/>
            <a:stCxn id="11271" idx="2"/>
            <a:endCxn id="11274" idx="0"/>
          </p:cNvCxnSpPr>
          <p:nvPr/>
        </p:nvCxnSpPr>
        <p:spPr bwMode="auto">
          <a:xfrm>
            <a:off x="4899025" y="4127500"/>
            <a:ext cx="1090613" cy="511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AutoShape 1039">
            <a:extLst>
              <a:ext uri="{FF2B5EF4-FFF2-40B4-BE49-F238E27FC236}">
                <a16:creationId xmlns:a16="http://schemas.microsoft.com/office/drawing/2014/main" id="{9EB8DD47-6EF9-49C4-9146-970C4E5FDDF3}"/>
              </a:ext>
            </a:extLst>
          </p:cNvPr>
          <p:cNvCxnSpPr>
            <a:cxnSpLocks noChangeShapeType="1"/>
            <a:stCxn id="11271" idx="2"/>
            <a:endCxn id="11273" idx="0"/>
          </p:cNvCxnSpPr>
          <p:nvPr/>
        </p:nvCxnSpPr>
        <p:spPr bwMode="auto">
          <a:xfrm>
            <a:off x="4899025" y="4127500"/>
            <a:ext cx="3260725" cy="376238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2" name="AutoShape 1040">
            <a:extLst>
              <a:ext uri="{FF2B5EF4-FFF2-40B4-BE49-F238E27FC236}">
                <a16:creationId xmlns:a16="http://schemas.microsoft.com/office/drawing/2014/main" id="{F19C2DCC-3567-42DC-8900-7BD7412BED05}"/>
              </a:ext>
            </a:extLst>
          </p:cNvPr>
          <p:cNvCxnSpPr>
            <a:cxnSpLocks noChangeShapeType="1"/>
            <a:stCxn id="11274" idx="2"/>
            <a:endCxn id="11276" idx="0"/>
          </p:cNvCxnSpPr>
          <p:nvPr/>
        </p:nvCxnSpPr>
        <p:spPr bwMode="auto">
          <a:xfrm>
            <a:off x="5989638" y="5041900"/>
            <a:ext cx="7937" cy="512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3" name="AutoShape 1041">
            <a:extLst>
              <a:ext uri="{FF2B5EF4-FFF2-40B4-BE49-F238E27FC236}">
                <a16:creationId xmlns:a16="http://schemas.microsoft.com/office/drawing/2014/main" id="{45FB47B0-9F40-48BA-A7AC-9560F903D018}"/>
              </a:ext>
            </a:extLst>
          </p:cNvPr>
          <p:cNvCxnSpPr>
            <a:cxnSpLocks noChangeShapeType="1"/>
            <a:stCxn id="11274" idx="2"/>
            <a:endCxn id="11275" idx="0"/>
          </p:cNvCxnSpPr>
          <p:nvPr/>
        </p:nvCxnSpPr>
        <p:spPr bwMode="auto">
          <a:xfrm flipH="1">
            <a:off x="4435475" y="5041900"/>
            <a:ext cx="1554163" cy="512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4" name="AutoShape 1042">
            <a:extLst>
              <a:ext uri="{FF2B5EF4-FFF2-40B4-BE49-F238E27FC236}">
                <a16:creationId xmlns:a16="http://schemas.microsoft.com/office/drawing/2014/main" id="{4DE64C97-9421-432E-9732-3F6363C5185D}"/>
              </a:ext>
            </a:extLst>
          </p:cNvPr>
          <p:cNvCxnSpPr>
            <a:cxnSpLocks noChangeShapeType="1"/>
            <a:stCxn id="11272" idx="2"/>
            <a:endCxn id="11278" idx="0"/>
          </p:cNvCxnSpPr>
          <p:nvPr/>
        </p:nvCxnSpPr>
        <p:spPr bwMode="auto">
          <a:xfrm>
            <a:off x="2057400" y="5041900"/>
            <a:ext cx="804863" cy="512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5" name="AutoShape 1043">
            <a:extLst>
              <a:ext uri="{FF2B5EF4-FFF2-40B4-BE49-F238E27FC236}">
                <a16:creationId xmlns:a16="http://schemas.microsoft.com/office/drawing/2014/main" id="{ACF18B31-C620-44D2-A511-FCCB463D361E}"/>
              </a:ext>
            </a:extLst>
          </p:cNvPr>
          <p:cNvCxnSpPr>
            <a:cxnSpLocks noChangeShapeType="1"/>
            <a:stCxn id="11272" idx="2"/>
            <a:endCxn id="11277" idx="0"/>
          </p:cNvCxnSpPr>
          <p:nvPr/>
        </p:nvCxnSpPr>
        <p:spPr bwMode="auto">
          <a:xfrm flipH="1">
            <a:off x="1325563" y="5041900"/>
            <a:ext cx="731837" cy="51276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6" name="AutoShape 1044">
            <a:extLst>
              <a:ext uri="{FF2B5EF4-FFF2-40B4-BE49-F238E27FC236}">
                <a16:creationId xmlns:a16="http://schemas.microsoft.com/office/drawing/2014/main" id="{6EFAAA3C-D09D-4681-B96D-515BA0248C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10400" y="5562600"/>
            <a:ext cx="1219200" cy="6540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600"/>
              <a:t>Robot.java</a:t>
            </a:r>
            <a:br>
              <a:rPr lang="en-US" altLang="en-US" sz="1600"/>
            </a:br>
            <a:r>
              <a:rPr lang="en-US" altLang="en-US" sz="1600"/>
              <a:t>20K</a:t>
            </a:r>
          </a:p>
        </p:txBody>
      </p:sp>
      <p:cxnSp>
        <p:nvCxnSpPr>
          <p:cNvPr id="11287" name="AutoShape 1045">
            <a:extLst>
              <a:ext uri="{FF2B5EF4-FFF2-40B4-BE49-F238E27FC236}">
                <a16:creationId xmlns:a16="http://schemas.microsoft.com/office/drawing/2014/main" id="{1CDF8C27-30AB-4194-9101-6F406CF94DC2}"/>
              </a:ext>
            </a:extLst>
          </p:cNvPr>
          <p:cNvCxnSpPr>
            <a:cxnSpLocks noChangeShapeType="1"/>
            <a:stCxn id="11274" idx="2"/>
            <a:endCxn id="11286" idx="0"/>
          </p:cNvCxnSpPr>
          <p:nvPr/>
        </p:nvCxnSpPr>
        <p:spPr bwMode="auto">
          <a:xfrm>
            <a:off x="5989638" y="5041900"/>
            <a:ext cx="1630362" cy="5111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88" name="Text Box 1046">
            <a:extLst>
              <a:ext uri="{FF2B5EF4-FFF2-40B4-BE49-F238E27FC236}">
                <a16:creationId xmlns:a16="http://schemas.microsoft.com/office/drawing/2014/main" id="{3404F407-B772-460A-9413-9BC823F77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5052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9</a:t>
            </a:r>
          </a:p>
        </p:txBody>
      </p:sp>
      <p:sp>
        <p:nvSpPr>
          <p:cNvPr id="11289" name="Text Box 1047">
            <a:extLst>
              <a:ext uri="{FF2B5EF4-FFF2-40B4-BE49-F238E27FC236}">
                <a16:creationId xmlns:a16="http://schemas.microsoft.com/office/drawing/2014/main" id="{34EAAD18-94F4-4F2B-A493-0AC019D00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3" y="43180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11290" name="Text Box 1048">
            <a:extLst>
              <a:ext uri="{FF2B5EF4-FFF2-40B4-BE49-F238E27FC236}">
                <a16:creationId xmlns:a16="http://schemas.microsoft.com/office/drawing/2014/main" id="{844C18F2-CAE7-4ECD-A40A-4E099AC0F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5538" y="51943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1</a:t>
            </a:r>
          </a:p>
        </p:txBody>
      </p:sp>
      <p:sp>
        <p:nvSpPr>
          <p:cNvPr id="11291" name="Text Box 1049">
            <a:extLst>
              <a:ext uri="{FF2B5EF4-FFF2-40B4-BE49-F238E27FC236}">
                <a16:creationId xmlns:a16="http://schemas.microsoft.com/office/drawing/2014/main" id="{09A9BB0C-614B-4C60-B908-C1A83D769F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3180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11292" name="Text Box 1050">
            <a:extLst>
              <a:ext uri="{FF2B5EF4-FFF2-40B4-BE49-F238E27FC236}">
                <a16:creationId xmlns:a16="http://schemas.microsoft.com/office/drawing/2014/main" id="{6715BC8F-DF3D-4DCE-BC49-0A58F82327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5738" y="51943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11293" name="Text Box 1051">
            <a:extLst>
              <a:ext uri="{FF2B5EF4-FFF2-40B4-BE49-F238E27FC236}">
                <a16:creationId xmlns:a16="http://schemas.microsoft.com/office/drawing/2014/main" id="{BBA2040B-A346-4342-A30D-EA7EA95B6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663" y="51816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4</a:t>
            </a:r>
          </a:p>
        </p:txBody>
      </p:sp>
      <p:sp>
        <p:nvSpPr>
          <p:cNvPr id="11294" name="Text Box 1052">
            <a:extLst>
              <a:ext uri="{FF2B5EF4-FFF2-40B4-BE49-F238E27FC236}">
                <a16:creationId xmlns:a16="http://schemas.microsoft.com/office/drawing/2014/main" id="{5B5FB1A0-FA08-4546-BC51-24535746D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0863" y="51816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11295" name="Text Box 1053">
            <a:extLst>
              <a:ext uri="{FF2B5EF4-FFF2-40B4-BE49-F238E27FC236}">
                <a16:creationId xmlns:a16="http://schemas.microsoft.com/office/drawing/2014/main" id="{C1B96019-C918-4301-988C-DF0B85501B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86650" y="5181600"/>
            <a:ext cx="322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11296" name="Text Box 1054">
            <a:extLst>
              <a:ext uri="{FF2B5EF4-FFF2-40B4-BE49-F238E27FC236}">
                <a16:creationId xmlns:a16="http://schemas.microsoft.com/office/drawing/2014/main" id="{6B230EC9-8512-4CA3-A125-17421E3BA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1163" y="4114800"/>
            <a:ext cx="322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>
            <a:extLst>
              <a:ext uri="{FF2B5EF4-FFF2-40B4-BE49-F238E27FC236}">
                <a16:creationId xmlns:a16="http://schemas.microsoft.com/office/drawing/2014/main" id="{F7E8A24D-4996-49E1-BF9F-C40FF3F7205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FF3F4077-0D02-4A08-9170-AAEAA3A82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Binary Trees</a:t>
            </a:r>
            <a:endParaRPr lang="en-US" altLang="en-US">
              <a:cs typeface="Tahoma" panose="020B0604030504040204" pitchFamily="34" charset="0"/>
            </a:endParaRPr>
          </a:p>
        </p:txBody>
      </p:sp>
      <p:sp>
        <p:nvSpPr>
          <p:cNvPr id="8089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07BBC07-13D5-4A70-A442-98429D20D9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4648200" cy="4724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000" dirty="0"/>
              <a:t>A binary tree is a tree with the following properties:</a:t>
            </a:r>
          </a:p>
          <a:p>
            <a:pPr lvl="1" eaLnBrk="1" hangingPunct="1">
              <a:defRPr/>
            </a:pPr>
            <a:r>
              <a:rPr lang="en-US" sz="1800" dirty="0"/>
              <a:t>Each internal node has at most two children (exactly two for </a:t>
            </a:r>
            <a:r>
              <a:rPr lang="en-US" sz="1800" dirty="0">
                <a:solidFill>
                  <a:schemeClr val="tx2"/>
                </a:solidFill>
              </a:rPr>
              <a:t>proper</a:t>
            </a:r>
            <a:r>
              <a:rPr lang="en-US" sz="1800" dirty="0"/>
              <a:t> binary trees)</a:t>
            </a:r>
          </a:p>
          <a:p>
            <a:pPr lvl="1" eaLnBrk="1" hangingPunct="1">
              <a:defRPr/>
            </a:pPr>
            <a:r>
              <a:rPr lang="en-US" sz="1800" dirty="0"/>
              <a:t>The children of a node are an ordered pair</a:t>
            </a:r>
          </a:p>
          <a:p>
            <a:pPr eaLnBrk="1" hangingPunct="1">
              <a:defRPr/>
            </a:pPr>
            <a:r>
              <a:rPr lang="en-US" sz="2000" dirty="0"/>
              <a:t>We call the children of an internal node </a:t>
            </a:r>
            <a:r>
              <a:rPr lang="en-US" sz="2000" dirty="0">
                <a:solidFill>
                  <a:schemeClr val="tx2"/>
                </a:solidFill>
              </a:rPr>
              <a:t>left child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tx2"/>
                </a:solidFill>
              </a:rPr>
              <a:t>right child</a:t>
            </a:r>
          </a:p>
        </p:txBody>
      </p:sp>
      <p:sp>
        <p:nvSpPr>
          <p:cNvPr id="12294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D018A9D-E35B-4201-B958-38D05D4F4D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1651000"/>
            <a:ext cx="3276600" cy="160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>
                <a:srgbClr val="40458C"/>
              </a:buClr>
            </a:pPr>
            <a:r>
              <a:rPr lang="en-US" altLang="en-US" sz="2000"/>
              <a:t>Applications: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arithmetic expressions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decision processes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/>
              <a:t>searching</a:t>
            </a:r>
          </a:p>
        </p:txBody>
      </p:sp>
      <p:grpSp>
        <p:nvGrpSpPr>
          <p:cNvPr id="24" name="Group 21">
            <a:extLst>
              <a:ext uri="{FF2B5EF4-FFF2-40B4-BE49-F238E27FC236}">
                <a16:creationId xmlns:a16="http://schemas.microsoft.com/office/drawing/2014/main" id="{A9AC5931-414B-466D-8FAD-7BAB1175D2E6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3406775"/>
            <a:ext cx="3429000" cy="2286000"/>
            <a:chOff x="2928" y="2256"/>
            <a:chExt cx="2160" cy="1440"/>
          </a:xfrm>
        </p:grpSpPr>
        <p:sp>
          <p:nvSpPr>
            <p:cNvPr id="25" name="Oval 4">
              <a:extLst>
                <a:ext uri="{FF2B5EF4-FFF2-40B4-BE49-F238E27FC236}">
                  <a16:creationId xmlns:a16="http://schemas.microsoft.com/office/drawing/2014/main" id="{853F6180-3C7E-4E5C-A3AC-CBA945F44C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256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dirty="0">
                  <a:latin typeface="Symbol" panose="05050102010706020507" pitchFamily="18" charset="2"/>
                </a:rPr>
                <a:t>+</a:t>
              </a:r>
            </a:p>
          </p:txBody>
        </p:sp>
        <p:sp>
          <p:nvSpPr>
            <p:cNvPr id="26" name="Oval 5">
              <a:extLst>
                <a:ext uri="{FF2B5EF4-FFF2-40B4-BE49-F238E27FC236}">
                  <a16:creationId xmlns:a16="http://schemas.microsoft.com/office/drawing/2014/main" id="{58E7927D-0496-477B-BF98-F7104165E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anose="05050102010706020507" pitchFamily="18" charset="2"/>
                  <a:sym typeface="Symbol" panose="05050102010706020507" pitchFamily="18" charset="2"/>
                </a:rPr>
                <a:t></a:t>
              </a:r>
            </a:p>
          </p:txBody>
        </p:sp>
        <p:sp>
          <p:nvSpPr>
            <p:cNvPr id="27" name="Oval 6">
              <a:extLst>
                <a:ext uri="{FF2B5EF4-FFF2-40B4-BE49-F238E27FC236}">
                  <a16:creationId xmlns:a16="http://schemas.microsoft.com/office/drawing/2014/main" id="{66592566-D701-46FC-9CD6-6D400420A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640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anose="05050102010706020507" pitchFamily="18" charset="2"/>
                  <a:sym typeface="Symbol" panose="05050102010706020507" pitchFamily="18" charset="2"/>
                </a:rPr>
                <a:t></a:t>
              </a:r>
              <a:endParaRPr lang="en-US" altLang="en-US" sz="2400">
                <a:latin typeface="Symbol" panose="05050102010706020507" pitchFamily="18" charset="2"/>
              </a:endParaRPr>
            </a:p>
          </p:txBody>
        </p:sp>
        <p:sp>
          <p:nvSpPr>
            <p:cNvPr id="28" name="Oval 7">
              <a:extLst>
                <a:ext uri="{FF2B5EF4-FFF2-40B4-BE49-F238E27FC236}">
                  <a16:creationId xmlns:a16="http://schemas.microsoft.com/office/drawing/2014/main" id="{5C2E6878-76C7-4015-B0FC-C5B407915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3024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latin typeface="Symbol" panose="05050102010706020507" pitchFamily="18" charset="2"/>
                </a:rPr>
                <a:t>-</a:t>
              </a:r>
            </a:p>
          </p:txBody>
        </p:sp>
        <p:sp>
          <p:nvSpPr>
            <p:cNvPr id="29" name="Rectangle 8">
              <a:extLst>
                <a:ext uri="{FF2B5EF4-FFF2-40B4-BE49-F238E27FC236}">
                  <a16:creationId xmlns:a16="http://schemas.microsoft.com/office/drawing/2014/main" id="{41F5EB0B-B192-4106-A2FE-DB0CCCB4D1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2</a:t>
              </a:r>
            </a:p>
          </p:txBody>
        </p:sp>
        <p:sp>
          <p:nvSpPr>
            <p:cNvPr id="30" name="Rectangle 9">
              <a:extLst>
                <a:ext uri="{FF2B5EF4-FFF2-40B4-BE49-F238E27FC236}">
                  <a16:creationId xmlns:a16="http://schemas.microsoft.com/office/drawing/2014/main" id="{7902FFF7-D198-4BAD-B690-401D36802C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a</a:t>
              </a:r>
            </a:p>
          </p:txBody>
        </p:sp>
        <p:sp>
          <p:nvSpPr>
            <p:cNvPr id="31" name="Rectangle 10">
              <a:extLst>
                <a:ext uri="{FF2B5EF4-FFF2-40B4-BE49-F238E27FC236}">
                  <a16:creationId xmlns:a16="http://schemas.microsoft.com/office/drawing/2014/main" id="{09AF57DC-E3A1-4408-845B-19EAECC0FA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8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1</a:t>
              </a:r>
            </a:p>
          </p:txBody>
        </p:sp>
        <p:sp>
          <p:nvSpPr>
            <p:cNvPr id="32" name="Rectangle 11">
              <a:extLst>
                <a:ext uri="{FF2B5EF4-FFF2-40B4-BE49-F238E27FC236}">
                  <a16:creationId xmlns:a16="http://schemas.microsoft.com/office/drawing/2014/main" id="{10C57334-1694-4CEF-8C20-E47B9335D0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3</a:t>
              </a:r>
            </a:p>
          </p:txBody>
        </p:sp>
        <p:sp>
          <p:nvSpPr>
            <p:cNvPr id="33" name="Rectangle 12">
              <a:extLst>
                <a:ext uri="{FF2B5EF4-FFF2-40B4-BE49-F238E27FC236}">
                  <a16:creationId xmlns:a16="http://schemas.microsoft.com/office/drawing/2014/main" id="{E58EB592-4080-4920-A65B-0020912751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3024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b</a:t>
              </a:r>
            </a:p>
          </p:txBody>
        </p:sp>
        <p:cxnSp>
          <p:nvCxnSpPr>
            <p:cNvPr id="34" name="AutoShape 13">
              <a:extLst>
                <a:ext uri="{FF2B5EF4-FFF2-40B4-BE49-F238E27FC236}">
                  <a16:creationId xmlns:a16="http://schemas.microsoft.com/office/drawing/2014/main" id="{32433641-7C56-4C7E-A4A8-50758B5D33B7}"/>
                </a:ext>
              </a:extLst>
            </p:cNvPr>
            <p:cNvCxnSpPr>
              <a:cxnSpLocks noChangeShapeType="1"/>
              <a:stCxn id="25" idx="3"/>
              <a:endCxn id="27" idx="7"/>
            </p:cNvCxnSpPr>
            <p:nvPr/>
          </p:nvCxnSpPr>
          <p:spPr bwMode="auto">
            <a:xfrm flipH="1">
              <a:off x="3373" y="2467"/>
              <a:ext cx="79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AutoShape 14">
              <a:extLst>
                <a:ext uri="{FF2B5EF4-FFF2-40B4-BE49-F238E27FC236}">
                  <a16:creationId xmlns:a16="http://schemas.microsoft.com/office/drawing/2014/main" id="{3C71C072-E783-4253-BFA8-F212D3770E7D}"/>
                </a:ext>
              </a:extLst>
            </p:cNvPr>
            <p:cNvCxnSpPr>
              <a:cxnSpLocks noChangeShapeType="1"/>
              <a:stCxn id="26" idx="1"/>
              <a:endCxn id="25" idx="5"/>
            </p:cNvCxnSpPr>
            <p:nvPr/>
          </p:nvCxnSpPr>
          <p:spPr bwMode="auto">
            <a:xfrm flipH="1" flipV="1">
              <a:off x="4333" y="2467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" name="AutoShape 15">
              <a:extLst>
                <a:ext uri="{FF2B5EF4-FFF2-40B4-BE49-F238E27FC236}">
                  <a16:creationId xmlns:a16="http://schemas.microsoft.com/office/drawing/2014/main" id="{5CDDCA5D-356F-4A69-AD39-512F6243FBEB}"/>
                </a:ext>
              </a:extLst>
            </p:cNvPr>
            <p:cNvCxnSpPr>
              <a:cxnSpLocks noChangeShapeType="1"/>
              <a:stCxn id="33" idx="0"/>
              <a:endCxn id="26" idx="5"/>
            </p:cNvCxnSpPr>
            <p:nvPr/>
          </p:nvCxnSpPr>
          <p:spPr bwMode="auto">
            <a:xfrm flipH="1" flipV="1">
              <a:off x="4813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AutoShape 16">
              <a:extLst>
                <a:ext uri="{FF2B5EF4-FFF2-40B4-BE49-F238E27FC236}">
                  <a16:creationId xmlns:a16="http://schemas.microsoft.com/office/drawing/2014/main" id="{5F44D59F-2B14-4436-BB44-FBAF45F2E6CA}"/>
                </a:ext>
              </a:extLst>
            </p:cNvPr>
            <p:cNvCxnSpPr>
              <a:cxnSpLocks noChangeShapeType="1"/>
              <a:stCxn id="32" idx="0"/>
              <a:endCxn id="26" idx="3"/>
            </p:cNvCxnSpPr>
            <p:nvPr/>
          </p:nvCxnSpPr>
          <p:spPr bwMode="auto">
            <a:xfrm flipV="1">
              <a:off x="448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AutoShape 17">
              <a:extLst>
                <a:ext uri="{FF2B5EF4-FFF2-40B4-BE49-F238E27FC236}">
                  <a16:creationId xmlns:a16="http://schemas.microsoft.com/office/drawing/2014/main" id="{FFA75D39-FC60-455F-B010-B91FF29437BC}"/>
                </a:ext>
              </a:extLst>
            </p:cNvPr>
            <p:cNvCxnSpPr>
              <a:cxnSpLocks noChangeShapeType="1"/>
              <a:stCxn id="31" idx="0"/>
              <a:endCxn id="28" idx="5"/>
            </p:cNvCxnSpPr>
            <p:nvPr/>
          </p:nvCxnSpPr>
          <p:spPr bwMode="auto">
            <a:xfrm flipH="1" flipV="1">
              <a:off x="3853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" name="AutoShape 18">
              <a:extLst>
                <a:ext uri="{FF2B5EF4-FFF2-40B4-BE49-F238E27FC236}">
                  <a16:creationId xmlns:a16="http://schemas.microsoft.com/office/drawing/2014/main" id="{ADB503B8-EF47-431C-9726-76067C5C38E0}"/>
                </a:ext>
              </a:extLst>
            </p:cNvPr>
            <p:cNvCxnSpPr>
              <a:cxnSpLocks noChangeShapeType="1"/>
              <a:stCxn id="30" idx="0"/>
              <a:endCxn id="28" idx="3"/>
            </p:cNvCxnSpPr>
            <p:nvPr/>
          </p:nvCxnSpPr>
          <p:spPr bwMode="auto">
            <a:xfrm flipV="1">
              <a:off x="3528" y="3235"/>
              <a:ext cx="155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" name="AutoShape 19">
              <a:extLst>
                <a:ext uri="{FF2B5EF4-FFF2-40B4-BE49-F238E27FC236}">
                  <a16:creationId xmlns:a16="http://schemas.microsoft.com/office/drawing/2014/main" id="{34C39114-49C5-43CC-A20D-2406F56C4775}"/>
                </a:ext>
              </a:extLst>
            </p:cNvPr>
            <p:cNvCxnSpPr>
              <a:cxnSpLocks noChangeShapeType="1"/>
              <a:stCxn id="29" idx="0"/>
              <a:endCxn id="27" idx="3"/>
            </p:cNvCxnSpPr>
            <p:nvPr/>
          </p:nvCxnSpPr>
          <p:spPr bwMode="auto">
            <a:xfrm flipV="1">
              <a:off x="3048" y="2851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" name="AutoShape 20">
              <a:extLst>
                <a:ext uri="{FF2B5EF4-FFF2-40B4-BE49-F238E27FC236}">
                  <a16:creationId xmlns:a16="http://schemas.microsoft.com/office/drawing/2014/main" id="{8C2039DC-0AEB-4150-8767-8EC63501E527}"/>
                </a:ext>
              </a:extLst>
            </p:cNvPr>
            <p:cNvCxnSpPr>
              <a:cxnSpLocks noChangeShapeType="1"/>
              <a:stCxn id="28" idx="1"/>
              <a:endCxn id="27" idx="5"/>
            </p:cNvCxnSpPr>
            <p:nvPr/>
          </p:nvCxnSpPr>
          <p:spPr bwMode="auto">
            <a:xfrm flipH="1" flipV="1">
              <a:off x="3373" y="2851"/>
              <a:ext cx="310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D533BB5-5AB3-40DF-9B64-8C134CF29C43}"/>
              </a:ext>
            </a:extLst>
          </p:cNvPr>
          <p:cNvSpPr txBox="1"/>
          <p:nvPr/>
        </p:nvSpPr>
        <p:spPr>
          <a:xfrm>
            <a:off x="5325035" y="5794672"/>
            <a:ext cx="31024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(2 </a:t>
            </a:r>
            <a:r>
              <a:rPr lang="en-US" altLang="en-US" sz="2400" dirty="0">
                <a:latin typeface="Symbol" panose="05050102010706020507" pitchFamily="18" charset="2"/>
                <a:sym typeface="Symbol" panose="05050102010706020507" pitchFamily="18" charset="2"/>
              </a:rPr>
              <a:t> </a:t>
            </a:r>
            <a:r>
              <a:rPr lang="en-US" altLang="en-US" sz="2400" dirty="0"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dirty="0"/>
              <a:t>a </a:t>
            </a:r>
            <a:r>
              <a:rPr lang="en-US" altLang="en-US" sz="2400" dirty="0">
                <a:latin typeface="Symbol" panose="05050102010706020507" pitchFamily="18" charset="2"/>
              </a:rPr>
              <a:t>-</a:t>
            </a:r>
            <a:r>
              <a:rPr lang="en-US" altLang="en-US" sz="2400" dirty="0"/>
              <a:t> 1) </a:t>
            </a:r>
            <a:r>
              <a:rPr lang="en-US" altLang="en-US" sz="2400" dirty="0">
                <a:latin typeface="Symbol" panose="05050102010706020507" pitchFamily="18" charset="2"/>
              </a:rPr>
              <a:t>+</a:t>
            </a:r>
            <a:r>
              <a:rPr lang="en-US" altLang="en-US" sz="2400" dirty="0"/>
              <a:t> (3 </a:t>
            </a:r>
            <a:r>
              <a:rPr lang="en-US" altLang="en-US" sz="2400" dirty="0">
                <a:latin typeface="Symbol" panose="05050102010706020507" pitchFamily="18" charset="2"/>
                <a:sym typeface="Symbol" panose="05050102010706020507" pitchFamily="18" charset="2"/>
              </a:rPr>
              <a:t> </a:t>
            </a:r>
            <a:r>
              <a:rPr lang="en-US" altLang="en-US" sz="2400" dirty="0"/>
              <a:t>b))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>
            <a:extLst>
              <a:ext uri="{FF2B5EF4-FFF2-40B4-BE49-F238E27FC236}">
                <a16:creationId xmlns:a16="http://schemas.microsoft.com/office/drawing/2014/main" id="{929FB75F-63FD-4913-B870-0610D5976F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BC5C8F58-7D48-4948-B439-30D69A8078B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F8CE9DA-4855-4BB6-B6E0-25EE8B8F1BF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99A1E4AE-ED43-4659-8624-4E9904A829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Properties of Proper Binary Trees</a:t>
            </a:r>
          </a:p>
        </p:txBody>
      </p:sp>
      <p:sp>
        <p:nvSpPr>
          <p:cNvPr id="1536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69AF981-1437-47D8-A762-C8FDB73B67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3048000" cy="2590800"/>
          </a:xfrm>
        </p:spPr>
        <p:txBody>
          <a:bodyPr/>
          <a:lstStyle/>
          <a:p>
            <a:pPr eaLnBrk="1" hangingPunct="1"/>
            <a:r>
              <a:rPr lang="en-US" altLang="en-US" sz="2400"/>
              <a:t>Notation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n	</a:t>
            </a:r>
            <a:r>
              <a:rPr lang="en-US" altLang="en-US" sz="2000"/>
              <a:t>number of nodes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e	</a:t>
            </a:r>
            <a:r>
              <a:rPr lang="en-US" altLang="en-US" sz="2000"/>
              <a:t>number of external nodes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i	</a:t>
            </a:r>
            <a:r>
              <a:rPr lang="en-US" altLang="en-US" sz="2000"/>
              <a:t>number of internal nodes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h	</a:t>
            </a:r>
            <a:r>
              <a:rPr lang="en-US" altLang="en-US" sz="2000"/>
              <a:t>height</a:t>
            </a:r>
          </a:p>
        </p:txBody>
      </p:sp>
      <p:sp>
        <p:nvSpPr>
          <p:cNvPr id="15366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1E570C18-0359-4CA0-942C-32AF83044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1676400"/>
            <a:ext cx="34290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r>
              <a:rPr lang="en-US" altLang="en-US" sz="2400" dirty="0"/>
              <a:t>Properties:</a:t>
            </a:r>
          </a:p>
          <a:p>
            <a:pPr lvl="1" eaLnBrk="1" hangingPunct="1"/>
            <a:r>
              <a:rPr lang="en-US" altLang="en-US" sz="2400" b="1" i="1" dirty="0">
                <a:latin typeface="Times New Roman" panose="02020603050405020304" pitchFamily="18" charset="0"/>
              </a:rPr>
              <a:t>e </a:t>
            </a:r>
            <a:r>
              <a:rPr lang="en-US" altLang="en-US" sz="2400" b="1" dirty="0">
                <a:latin typeface="Symbol" panose="05050102010706020507" pitchFamily="18" charset="2"/>
              </a:rPr>
              <a:t>=</a:t>
            </a:r>
            <a:r>
              <a:rPr lang="en-US" altLang="en-US" sz="24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2400" b="1" i="1" dirty="0" err="1">
                <a:latin typeface="Times New Roman" panose="02020603050405020304" pitchFamily="18" charset="0"/>
              </a:rPr>
              <a:t>i</a:t>
            </a:r>
            <a:r>
              <a:rPr lang="en-US" altLang="en-US" sz="24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Symbol" panose="05050102010706020507" pitchFamily="18" charset="2"/>
              </a:rPr>
              <a:t>+</a:t>
            </a:r>
            <a:r>
              <a:rPr lang="en-US" altLang="en-US" sz="2400" b="1" i="1" dirty="0"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</a:rPr>
              <a:t>1</a:t>
            </a:r>
          </a:p>
          <a:p>
            <a:pPr lvl="1" eaLnBrk="1" hangingPunct="1"/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n </a:t>
            </a:r>
            <a:r>
              <a:rPr lang="en-US" alt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ymbol" panose="05050102010706020507" pitchFamily="18" charset="2"/>
              </a:rPr>
              <a:t>=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e </a:t>
            </a:r>
            <a:r>
              <a:rPr lang="en-US" alt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ymbol" panose="05050102010706020507" pitchFamily="18" charset="2"/>
              </a:rPr>
              <a:t>-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1</a:t>
            </a:r>
          </a:p>
          <a:p>
            <a:pPr lvl="1" eaLnBrk="1" hangingPunct="1"/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h </a:t>
            </a:r>
            <a:r>
              <a:rPr lang="en-US" alt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 </a:t>
            </a:r>
            <a:r>
              <a:rPr lang="en-US" altLang="en-US" sz="2400" b="1" i="1" dirty="0" err="1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i</a:t>
            </a:r>
            <a:endParaRPr lang="en-US" altLang="en-US" sz="2400" b="1" i="1" dirty="0">
              <a:solidFill>
                <a:schemeClr val="tx1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pPr lvl="1" eaLnBrk="1" hangingPunct="1"/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h </a:t>
            </a:r>
            <a:r>
              <a:rPr lang="en-US" alt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 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n </a:t>
            </a:r>
            <a:r>
              <a:rPr lang="en-US" alt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ymbol" panose="05050102010706020507" pitchFamily="18" charset="2"/>
              </a:rPr>
              <a:t>-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1)</a:t>
            </a:r>
            <a:r>
              <a:rPr lang="en-US" alt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ymbol" panose="05050102010706020507" pitchFamily="18" charset="2"/>
              </a:rPr>
              <a:t>/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2</a:t>
            </a:r>
          </a:p>
          <a:p>
            <a:pPr lvl="1" eaLnBrk="1" hangingPunct="1"/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e </a:t>
            </a:r>
            <a:r>
              <a:rPr lang="en-US" alt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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2400" b="1" i="1" baseline="300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h</a:t>
            </a:r>
          </a:p>
          <a:p>
            <a:pPr lvl="1" eaLnBrk="1" hangingPunct="1"/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h </a:t>
            </a:r>
            <a:r>
              <a:rPr lang="en-US" alt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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log</a:t>
            </a:r>
            <a:r>
              <a:rPr lang="en-US" altLang="en-US" sz="2400" baseline="-250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e</a:t>
            </a:r>
          </a:p>
          <a:p>
            <a:pPr lvl="1" eaLnBrk="1" hangingPunct="1"/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h </a:t>
            </a:r>
            <a:r>
              <a:rPr lang="en-US" alt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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log</a:t>
            </a:r>
            <a:r>
              <a:rPr lang="en-US" altLang="en-US" sz="2400" baseline="-250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(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n </a:t>
            </a:r>
            <a:r>
              <a:rPr lang="en-US" alt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ymbol" panose="05050102010706020507" pitchFamily="18" charset="2"/>
              </a:rPr>
              <a:t>+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1)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 dirty="0">
                <a:solidFill>
                  <a:schemeClr val="tx1">
                    <a:lumMod val="40000"/>
                    <a:lumOff val="60000"/>
                  </a:schemeClr>
                </a:solidFill>
                <a:latin typeface="Symbol" panose="05050102010706020507" pitchFamily="18" charset="2"/>
              </a:rPr>
              <a:t>-</a:t>
            </a:r>
            <a:r>
              <a:rPr lang="en-US" altLang="en-US" sz="2400" b="1" i="1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40000"/>
                    <a:lumOff val="60000"/>
                  </a:schemeClr>
                </a:solidFill>
                <a:latin typeface="Times New Roman" panose="02020603050405020304" pitchFamily="18" charset="0"/>
              </a:rPr>
              <a:t>1</a:t>
            </a:r>
            <a:endParaRPr lang="en-US" altLang="en-US" sz="2400" baseline="30000" dirty="0">
              <a:solidFill>
                <a:schemeClr val="tx1">
                  <a:lumMod val="40000"/>
                  <a:lumOff val="60000"/>
                </a:schemeClr>
              </a:solidFill>
              <a:latin typeface="Times New Roman" panose="02020603050405020304" pitchFamily="18" charset="0"/>
            </a:endParaRPr>
          </a:p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endParaRPr lang="en-US" altLang="en-US" sz="2800" dirty="0">
              <a:latin typeface="Times New Roman" panose="02020603050405020304" pitchFamily="18" charset="0"/>
            </a:endParaRPr>
          </a:p>
        </p:txBody>
      </p:sp>
      <p:sp>
        <p:nvSpPr>
          <p:cNvPr id="15367" name="Oval 6">
            <a:extLst>
              <a:ext uri="{FF2B5EF4-FFF2-40B4-BE49-F238E27FC236}">
                <a16:creationId xmlns:a16="http://schemas.microsoft.com/office/drawing/2014/main" id="{59E2975E-4EAE-4C7C-8E42-0F8F3C2B0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4196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15368" name="Oval 7">
            <a:extLst>
              <a:ext uri="{FF2B5EF4-FFF2-40B4-BE49-F238E27FC236}">
                <a16:creationId xmlns:a16="http://schemas.microsoft.com/office/drawing/2014/main" id="{80474A2E-800E-43FB-8C52-0A5A2B115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0292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anose="05050102010706020507" pitchFamily="18" charset="2"/>
              <a:sym typeface="Symbol" panose="05050102010706020507" pitchFamily="18" charset="2"/>
            </a:endParaRPr>
          </a:p>
        </p:txBody>
      </p:sp>
      <p:sp>
        <p:nvSpPr>
          <p:cNvPr id="15369" name="Oval 8">
            <a:extLst>
              <a:ext uri="{FF2B5EF4-FFF2-40B4-BE49-F238E27FC236}">
                <a16:creationId xmlns:a16="http://schemas.microsoft.com/office/drawing/2014/main" id="{5D08D931-9DBA-432E-BCA4-5FF5A85F75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anchor="ctr" anchorCtr="1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>
              <a:latin typeface="Symbol" panose="05050102010706020507" pitchFamily="18" charset="2"/>
            </a:endParaRPr>
          </a:p>
        </p:txBody>
      </p:sp>
      <p:sp>
        <p:nvSpPr>
          <p:cNvPr id="15370" name="Rectangle 10">
            <a:extLst>
              <a:ext uri="{FF2B5EF4-FFF2-40B4-BE49-F238E27FC236}">
                <a16:creationId xmlns:a16="http://schemas.microsoft.com/office/drawing/2014/main" id="{411E4EB2-8272-4EE1-90CC-2BC51721A3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5638800"/>
            <a:ext cx="381000" cy="3810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71" name="Rectangle 13">
            <a:extLst>
              <a:ext uri="{FF2B5EF4-FFF2-40B4-BE49-F238E27FC236}">
                <a16:creationId xmlns:a16="http://schemas.microsoft.com/office/drawing/2014/main" id="{2E14B405-6E00-4061-A3A9-3682BF837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638800"/>
            <a:ext cx="381000" cy="3810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5372" name="Rectangle 14">
            <a:extLst>
              <a:ext uri="{FF2B5EF4-FFF2-40B4-BE49-F238E27FC236}">
                <a16:creationId xmlns:a16="http://schemas.microsoft.com/office/drawing/2014/main" id="{7C3AAC14-53DD-4DA7-A7C7-079DB00B3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5638800"/>
            <a:ext cx="381000" cy="3810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15373" name="AutoShape 15">
            <a:extLst>
              <a:ext uri="{FF2B5EF4-FFF2-40B4-BE49-F238E27FC236}">
                <a16:creationId xmlns:a16="http://schemas.microsoft.com/office/drawing/2014/main" id="{68CE293E-56F3-4A9B-B27D-B36AD55D3655}"/>
              </a:ext>
            </a:extLst>
          </p:cNvPr>
          <p:cNvCxnSpPr>
            <a:cxnSpLocks noChangeShapeType="1"/>
            <a:stCxn id="15367" idx="3"/>
            <a:endCxn id="15369" idx="7"/>
          </p:cNvCxnSpPr>
          <p:nvPr/>
        </p:nvCxnSpPr>
        <p:spPr bwMode="auto">
          <a:xfrm flipH="1">
            <a:off x="1697038" y="4754563"/>
            <a:ext cx="49212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4" name="AutoShape 16">
            <a:extLst>
              <a:ext uri="{FF2B5EF4-FFF2-40B4-BE49-F238E27FC236}">
                <a16:creationId xmlns:a16="http://schemas.microsoft.com/office/drawing/2014/main" id="{F090773F-A398-4682-820E-807820D7E9C9}"/>
              </a:ext>
            </a:extLst>
          </p:cNvPr>
          <p:cNvCxnSpPr>
            <a:cxnSpLocks noChangeShapeType="1"/>
            <a:stCxn id="15368" idx="1"/>
            <a:endCxn id="15367" idx="5"/>
          </p:cNvCxnSpPr>
          <p:nvPr/>
        </p:nvCxnSpPr>
        <p:spPr bwMode="auto">
          <a:xfrm flipH="1" flipV="1">
            <a:off x="2459038" y="4754563"/>
            <a:ext cx="492125" cy="320675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AutoShape 17">
            <a:extLst>
              <a:ext uri="{FF2B5EF4-FFF2-40B4-BE49-F238E27FC236}">
                <a16:creationId xmlns:a16="http://schemas.microsoft.com/office/drawing/2014/main" id="{1E00EB42-5E0F-4782-90B4-31127D8E2743}"/>
              </a:ext>
            </a:extLst>
          </p:cNvPr>
          <p:cNvCxnSpPr>
            <a:cxnSpLocks noChangeShapeType="1"/>
            <a:stCxn id="15372" idx="0"/>
            <a:endCxn id="15368" idx="5"/>
          </p:cNvCxnSpPr>
          <p:nvPr/>
        </p:nvCxnSpPr>
        <p:spPr bwMode="auto">
          <a:xfrm flipH="1" flipV="1">
            <a:off x="3221038" y="5364163"/>
            <a:ext cx="246062" cy="2651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AutoShape 18">
            <a:extLst>
              <a:ext uri="{FF2B5EF4-FFF2-40B4-BE49-F238E27FC236}">
                <a16:creationId xmlns:a16="http://schemas.microsoft.com/office/drawing/2014/main" id="{C71CC22B-24E3-4617-8B9B-303985AC18E6}"/>
              </a:ext>
            </a:extLst>
          </p:cNvPr>
          <p:cNvCxnSpPr>
            <a:cxnSpLocks noChangeShapeType="1"/>
            <a:stCxn id="15371" idx="0"/>
            <a:endCxn id="15368" idx="3"/>
          </p:cNvCxnSpPr>
          <p:nvPr/>
        </p:nvCxnSpPr>
        <p:spPr bwMode="auto">
          <a:xfrm flipV="1">
            <a:off x="2705100" y="5364163"/>
            <a:ext cx="246063" cy="2651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7" name="AutoShape 21">
            <a:extLst>
              <a:ext uri="{FF2B5EF4-FFF2-40B4-BE49-F238E27FC236}">
                <a16:creationId xmlns:a16="http://schemas.microsoft.com/office/drawing/2014/main" id="{9A626C47-D690-4C56-A215-65A5471A34A0}"/>
              </a:ext>
            </a:extLst>
          </p:cNvPr>
          <p:cNvCxnSpPr>
            <a:cxnSpLocks noChangeShapeType="1"/>
            <a:stCxn id="15370" idx="0"/>
            <a:endCxn id="15369" idx="3"/>
          </p:cNvCxnSpPr>
          <p:nvPr/>
        </p:nvCxnSpPr>
        <p:spPr bwMode="auto">
          <a:xfrm flipV="1">
            <a:off x="1181100" y="5364163"/>
            <a:ext cx="246063" cy="2651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8" name="AutoShape 22">
            <a:extLst>
              <a:ext uri="{FF2B5EF4-FFF2-40B4-BE49-F238E27FC236}">
                <a16:creationId xmlns:a16="http://schemas.microsoft.com/office/drawing/2014/main" id="{5AB3A3C7-54B6-412C-94D2-8C34AC89E8D8}"/>
              </a:ext>
            </a:extLst>
          </p:cNvPr>
          <p:cNvCxnSpPr>
            <a:cxnSpLocks noChangeShapeType="1"/>
            <a:stCxn id="15379" idx="0"/>
            <a:endCxn id="15369" idx="5"/>
          </p:cNvCxnSpPr>
          <p:nvPr/>
        </p:nvCxnSpPr>
        <p:spPr bwMode="auto">
          <a:xfrm flipH="1" flipV="1">
            <a:off x="1697038" y="5364163"/>
            <a:ext cx="246062" cy="2651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9" name="Rectangle 23">
            <a:extLst>
              <a:ext uri="{FF2B5EF4-FFF2-40B4-BE49-F238E27FC236}">
                <a16:creationId xmlns:a16="http://schemas.microsoft.com/office/drawing/2014/main" id="{0418328E-0D34-4864-9E80-17906D0C2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5638800"/>
            <a:ext cx="381000" cy="381000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grpSp>
        <p:nvGrpSpPr>
          <p:cNvPr id="15380" name="Group 38">
            <a:extLst>
              <a:ext uri="{FF2B5EF4-FFF2-40B4-BE49-F238E27FC236}">
                <a16:creationId xmlns:a16="http://schemas.microsoft.com/office/drawing/2014/main" id="{006A0318-94F4-41F2-BA8D-D860E1B01C73}"/>
              </a:ext>
            </a:extLst>
          </p:cNvPr>
          <p:cNvGrpSpPr>
            <a:grpSpLocks/>
          </p:cNvGrpSpPr>
          <p:nvPr/>
        </p:nvGrpSpPr>
        <p:grpSpPr bwMode="auto">
          <a:xfrm>
            <a:off x="3810000" y="3581400"/>
            <a:ext cx="2311400" cy="2286000"/>
            <a:chOff x="2064" y="2256"/>
            <a:chExt cx="1456" cy="1440"/>
          </a:xfrm>
        </p:grpSpPr>
        <p:sp>
          <p:nvSpPr>
            <p:cNvPr id="15381" name="Oval 24">
              <a:extLst>
                <a:ext uri="{FF2B5EF4-FFF2-40B4-BE49-F238E27FC236}">
                  <a16:creationId xmlns:a16="http://schemas.microsoft.com/office/drawing/2014/main" id="{F25DA637-4F80-4B9F-9173-7F8B953A6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2256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anose="05050102010706020507" pitchFamily="18" charset="2"/>
              </a:endParaRPr>
            </a:p>
          </p:txBody>
        </p:sp>
        <p:sp>
          <p:nvSpPr>
            <p:cNvPr id="15382" name="Oval 25">
              <a:extLst>
                <a:ext uri="{FF2B5EF4-FFF2-40B4-BE49-F238E27FC236}">
                  <a16:creationId xmlns:a16="http://schemas.microsoft.com/office/drawing/2014/main" id="{E7A94A31-8449-4119-8FA1-BACEBCE8A4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688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anose="05050102010706020507" pitchFamily="18" charset="2"/>
                <a:sym typeface="Symbol" panose="05050102010706020507" pitchFamily="18" charset="2"/>
              </a:endParaRPr>
            </a:p>
          </p:txBody>
        </p:sp>
        <p:sp>
          <p:nvSpPr>
            <p:cNvPr id="15383" name="Rectangle 26">
              <a:extLst>
                <a:ext uri="{FF2B5EF4-FFF2-40B4-BE49-F238E27FC236}">
                  <a16:creationId xmlns:a16="http://schemas.microsoft.com/office/drawing/2014/main" id="{8A8DCE69-54E7-45DB-A844-7E1F43C3D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8" y="3072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5384" name="AutoShape 28">
              <a:extLst>
                <a:ext uri="{FF2B5EF4-FFF2-40B4-BE49-F238E27FC236}">
                  <a16:creationId xmlns:a16="http://schemas.microsoft.com/office/drawing/2014/main" id="{49A58F46-6A9D-4730-B378-8ACEDA232DCB}"/>
                </a:ext>
              </a:extLst>
            </p:cNvPr>
            <p:cNvCxnSpPr>
              <a:cxnSpLocks noChangeShapeType="1"/>
              <a:stCxn id="15382" idx="1"/>
              <a:endCxn id="15381" idx="5"/>
            </p:cNvCxnSpPr>
            <p:nvPr/>
          </p:nvCxnSpPr>
          <p:spPr bwMode="auto">
            <a:xfrm flipH="1" flipV="1">
              <a:off x="2557" y="2467"/>
              <a:ext cx="166" cy="25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5" name="AutoShape 29">
              <a:extLst>
                <a:ext uri="{FF2B5EF4-FFF2-40B4-BE49-F238E27FC236}">
                  <a16:creationId xmlns:a16="http://schemas.microsoft.com/office/drawing/2014/main" id="{6A1D921D-6C9D-43AE-8583-0A246C7BE225}"/>
                </a:ext>
              </a:extLst>
            </p:cNvPr>
            <p:cNvCxnSpPr>
              <a:cxnSpLocks noChangeShapeType="1"/>
              <a:stCxn id="15389" idx="1"/>
              <a:endCxn id="15382" idx="5"/>
            </p:cNvCxnSpPr>
            <p:nvPr/>
          </p:nvCxnSpPr>
          <p:spPr bwMode="auto">
            <a:xfrm flipH="1" flipV="1">
              <a:off x="2893" y="2899"/>
              <a:ext cx="158" cy="202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86" name="AutoShape 30">
              <a:extLst>
                <a:ext uri="{FF2B5EF4-FFF2-40B4-BE49-F238E27FC236}">
                  <a16:creationId xmlns:a16="http://schemas.microsoft.com/office/drawing/2014/main" id="{6D335E15-98F1-4B11-BCB1-29A78FB73F36}"/>
                </a:ext>
              </a:extLst>
            </p:cNvPr>
            <p:cNvCxnSpPr>
              <a:cxnSpLocks noChangeShapeType="1"/>
              <a:stCxn id="15383" idx="0"/>
              <a:endCxn id="15382" idx="3"/>
            </p:cNvCxnSpPr>
            <p:nvPr/>
          </p:nvCxnSpPr>
          <p:spPr bwMode="auto">
            <a:xfrm flipV="1">
              <a:off x="2568" y="2899"/>
              <a:ext cx="155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387" name="Rectangle 31">
              <a:extLst>
                <a:ext uri="{FF2B5EF4-FFF2-40B4-BE49-F238E27FC236}">
                  <a16:creationId xmlns:a16="http://schemas.microsoft.com/office/drawing/2014/main" id="{C838E9EF-E6BD-4192-A8FD-273BEBE02A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688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5388" name="AutoShape 32">
              <a:extLst>
                <a:ext uri="{FF2B5EF4-FFF2-40B4-BE49-F238E27FC236}">
                  <a16:creationId xmlns:a16="http://schemas.microsoft.com/office/drawing/2014/main" id="{105C80FF-0078-4EDF-A18B-4FDC62459BFA}"/>
                </a:ext>
              </a:extLst>
            </p:cNvPr>
            <p:cNvCxnSpPr>
              <a:cxnSpLocks noChangeShapeType="1"/>
              <a:stCxn id="15387" idx="0"/>
              <a:endCxn id="15381" idx="3"/>
            </p:cNvCxnSpPr>
            <p:nvPr/>
          </p:nvCxnSpPr>
          <p:spPr bwMode="auto">
            <a:xfrm flipV="1">
              <a:off x="2184" y="2467"/>
              <a:ext cx="203" cy="215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5389" name="Oval 33">
              <a:extLst>
                <a:ext uri="{FF2B5EF4-FFF2-40B4-BE49-F238E27FC236}">
                  <a16:creationId xmlns:a16="http://schemas.microsoft.com/office/drawing/2014/main" id="{CE5810F3-966E-4B36-8D1E-7B4484C54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3072"/>
              <a:ext cx="240" cy="240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anchor="ctr" anchorCtr="1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>
                <a:latin typeface="Symbol" panose="05050102010706020507" pitchFamily="18" charset="2"/>
                <a:sym typeface="Symbol" panose="05050102010706020507" pitchFamily="18" charset="2"/>
              </a:endParaRPr>
            </a:p>
          </p:txBody>
        </p:sp>
        <p:sp>
          <p:nvSpPr>
            <p:cNvPr id="15390" name="Rectangle 34">
              <a:extLst>
                <a:ext uri="{FF2B5EF4-FFF2-40B4-BE49-F238E27FC236}">
                  <a16:creationId xmlns:a16="http://schemas.microsoft.com/office/drawing/2014/main" id="{1B355DF1-2E9A-432B-A0A3-F4B6AF6AE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5391" name="Rectangle 35">
              <a:extLst>
                <a:ext uri="{FF2B5EF4-FFF2-40B4-BE49-F238E27FC236}">
                  <a16:creationId xmlns:a16="http://schemas.microsoft.com/office/drawing/2014/main" id="{3D9C84F4-1C81-4215-8E48-5B7B72E8A5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0" y="3456"/>
              <a:ext cx="240" cy="240"/>
            </a:xfrm>
            <a:prstGeom prst="rect">
              <a:avLst/>
            </a:prstGeom>
            <a:solidFill>
              <a:schemeClr val="folHlink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cxnSp>
          <p:nvCxnSpPr>
            <p:cNvPr id="15392" name="AutoShape 36">
              <a:extLst>
                <a:ext uri="{FF2B5EF4-FFF2-40B4-BE49-F238E27FC236}">
                  <a16:creationId xmlns:a16="http://schemas.microsoft.com/office/drawing/2014/main" id="{793BEC42-0452-49AF-BBAB-C0144A150B24}"/>
                </a:ext>
              </a:extLst>
            </p:cNvPr>
            <p:cNvCxnSpPr>
              <a:cxnSpLocks noChangeShapeType="1"/>
              <a:stCxn id="15391" idx="0"/>
              <a:endCxn id="15389" idx="5"/>
            </p:cNvCxnSpPr>
            <p:nvPr/>
          </p:nvCxnSpPr>
          <p:spPr bwMode="auto">
            <a:xfrm flipH="1" flipV="1">
              <a:off x="3221" y="3283"/>
              <a:ext cx="179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393" name="AutoShape 37">
              <a:extLst>
                <a:ext uri="{FF2B5EF4-FFF2-40B4-BE49-F238E27FC236}">
                  <a16:creationId xmlns:a16="http://schemas.microsoft.com/office/drawing/2014/main" id="{C963E146-220A-49A8-B30F-27A51FBFBA26}"/>
                </a:ext>
              </a:extLst>
            </p:cNvPr>
            <p:cNvCxnSpPr>
              <a:cxnSpLocks noChangeShapeType="1"/>
              <a:stCxn id="15390" idx="0"/>
              <a:endCxn id="15389" idx="3"/>
            </p:cNvCxnSpPr>
            <p:nvPr/>
          </p:nvCxnSpPr>
          <p:spPr bwMode="auto">
            <a:xfrm flipV="1">
              <a:off x="2904" y="3283"/>
              <a:ext cx="147" cy="167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5">
            <a:extLst>
              <a:ext uri="{FF2B5EF4-FFF2-40B4-BE49-F238E27FC236}">
                <a16:creationId xmlns:a16="http://schemas.microsoft.com/office/drawing/2014/main" id="{80489464-966C-4848-9861-1A9E3295760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Trees</a:t>
            </a:r>
          </a:p>
        </p:txBody>
      </p:sp>
      <p:sp>
        <p:nvSpPr>
          <p:cNvPr id="16387" name="Slide Number Placeholder 6">
            <a:extLst>
              <a:ext uri="{FF2B5EF4-FFF2-40B4-BE49-F238E27FC236}">
                <a16:creationId xmlns:a16="http://schemas.microsoft.com/office/drawing/2014/main" id="{5600958A-CDE1-4B7F-A4F2-012CC1B22A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6EBDB5A-0075-4088-A802-DCAD7FCD725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78B51173-BF55-4BA7-8449-D0594782AF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BinaryTree ADT</a:t>
            </a:r>
            <a:endParaRPr lang="en-US" altLang="en-US">
              <a:cs typeface="Tahoma" panose="020B0604030504040204" pitchFamily="34" charset="0"/>
            </a:endParaRPr>
          </a:p>
        </p:txBody>
      </p:sp>
      <p:sp>
        <p:nvSpPr>
          <p:cNvPr id="1638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28376BA-0A6B-46DB-B1C3-19546EDE307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828800"/>
            <a:ext cx="7924800" cy="4495800"/>
          </a:xfrm>
        </p:spPr>
        <p:txBody>
          <a:bodyPr/>
          <a:lstStyle/>
          <a:p>
            <a:pPr eaLnBrk="1" hangingPunct="1"/>
            <a:r>
              <a:rPr lang="en-US" altLang="en-US" dirty="0"/>
              <a:t>The </a:t>
            </a:r>
            <a:r>
              <a:rPr lang="en-US" altLang="en-US" dirty="0" err="1"/>
              <a:t>BinaryTree</a:t>
            </a:r>
            <a:r>
              <a:rPr lang="en-US" altLang="en-US" dirty="0"/>
              <a:t> ADT extends the Tree ADT, i.e., it inherits all the methods of the Tree ADT</a:t>
            </a:r>
          </a:p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dirty="0"/>
              <a:t>Additional methods:</a:t>
            </a:r>
          </a:p>
          <a:p>
            <a:pPr lvl="1" eaLnBrk="1" hangingPunct="1"/>
            <a:r>
              <a:rPr lang="en-US" altLang="en-US" dirty="0"/>
              <a:t>Node </a:t>
            </a:r>
            <a:r>
              <a:rPr lang="en-US" altLang="en-US" dirty="0">
                <a:solidFill>
                  <a:schemeClr val="tx2"/>
                </a:solidFill>
              </a:rPr>
              <a:t>left</a:t>
            </a:r>
            <a:r>
              <a:rPr lang="en-US" altLang="en-US" dirty="0"/>
              <a:t>(p)</a:t>
            </a:r>
          </a:p>
          <a:p>
            <a:pPr lvl="1" eaLnBrk="1" hangingPunct="1"/>
            <a:r>
              <a:rPr lang="en-US" altLang="en-US" dirty="0"/>
              <a:t>Node </a:t>
            </a:r>
            <a:r>
              <a:rPr lang="en-US" altLang="en-US" dirty="0">
                <a:solidFill>
                  <a:schemeClr val="tx2"/>
                </a:solidFill>
              </a:rPr>
              <a:t>right</a:t>
            </a:r>
            <a:r>
              <a:rPr lang="en-US" altLang="en-US" dirty="0"/>
              <a:t>(p)</a:t>
            </a:r>
          </a:p>
          <a:p>
            <a:pPr lvl="1" eaLnBrk="1" hangingPunct="1"/>
            <a:r>
              <a:rPr lang="en-US" altLang="en-US" dirty="0" err="1"/>
              <a:t>boolean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tx2"/>
                </a:solidFill>
              </a:rPr>
              <a:t>hasLeft</a:t>
            </a:r>
            <a:r>
              <a:rPr lang="en-US" altLang="en-US" dirty="0"/>
              <a:t>(p)</a:t>
            </a:r>
          </a:p>
          <a:p>
            <a:pPr lvl="1" eaLnBrk="1" hangingPunct="1"/>
            <a:r>
              <a:rPr lang="en-US" altLang="en-US" dirty="0" err="1"/>
              <a:t>boolean</a:t>
            </a:r>
            <a:r>
              <a:rPr lang="en-US" altLang="en-US" dirty="0"/>
              <a:t> </a:t>
            </a:r>
            <a:r>
              <a:rPr lang="en-US" altLang="en-US" dirty="0" err="1">
                <a:solidFill>
                  <a:schemeClr val="tx2"/>
                </a:solidFill>
              </a:rPr>
              <a:t>hasRight</a:t>
            </a:r>
            <a:r>
              <a:rPr lang="en-US" altLang="en-US" dirty="0"/>
              <a:t>(p)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5683</TotalTime>
  <Words>2561</Words>
  <Application>Microsoft Office PowerPoint</Application>
  <PresentationFormat>On-screen Show (4:3)</PresentationFormat>
  <Paragraphs>713</Paragraphs>
  <Slides>34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Symbol</vt:lpstr>
      <vt:lpstr>Tahoma</vt:lpstr>
      <vt:lpstr>Times</vt:lpstr>
      <vt:lpstr>Times New Roman</vt:lpstr>
      <vt:lpstr>Wingdings</vt:lpstr>
      <vt:lpstr>Blueprint</vt:lpstr>
      <vt:lpstr>Clip</vt:lpstr>
      <vt:lpstr>Trees</vt:lpstr>
      <vt:lpstr>What is a Tree</vt:lpstr>
      <vt:lpstr>Tree Terminology</vt:lpstr>
      <vt:lpstr>Tree ADT</vt:lpstr>
      <vt:lpstr>Preorder Traversal</vt:lpstr>
      <vt:lpstr>Postorder Traversal</vt:lpstr>
      <vt:lpstr>Binary Trees</vt:lpstr>
      <vt:lpstr>Properties of Proper Binary Trees</vt:lpstr>
      <vt:lpstr>BinaryTree ADT</vt:lpstr>
      <vt:lpstr>Inorder Traversal</vt:lpstr>
      <vt:lpstr>Print Arithmetic Expressions</vt:lpstr>
      <vt:lpstr>Linked Structure for Trees</vt:lpstr>
      <vt:lpstr>Linked Structure for Binary Trees</vt:lpstr>
      <vt:lpstr>Example</vt:lpstr>
      <vt:lpstr>Binary Search</vt:lpstr>
      <vt:lpstr>Binary Search Trees</vt:lpstr>
      <vt:lpstr>Search</vt:lpstr>
      <vt:lpstr>Insertion</vt:lpstr>
      <vt:lpstr>Deletion</vt:lpstr>
      <vt:lpstr>Deletion (cont.)</vt:lpstr>
      <vt:lpstr>Performance</vt:lpstr>
      <vt:lpstr>AVL Tree Definition</vt:lpstr>
      <vt:lpstr>Insertion</vt:lpstr>
      <vt:lpstr>Trinode Restructuring</vt:lpstr>
      <vt:lpstr>Insertion Example, continued</vt:lpstr>
      <vt:lpstr>Removal</vt:lpstr>
      <vt:lpstr>Rebalancing after a Removal</vt:lpstr>
      <vt:lpstr>AVL Tree Performance</vt:lpstr>
      <vt:lpstr>B-Trees</vt:lpstr>
      <vt:lpstr>B-Trees</vt:lpstr>
      <vt:lpstr>B-Trees – Insertion (57)</vt:lpstr>
      <vt:lpstr>B-Trees – Insertion (55)</vt:lpstr>
      <vt:lpstr>B-Trees – Insertion (40)</vt:lpstr>
      <vt:lpstr>B-Trees – Deletion (99)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Algorithms</dc:title>
  <dc:creator>Roberto Tamassia</dc:creator>
  <cp:lastModifiedBy>Silva, Yasin</cp:lastModifiedBy>
  <cp:revision>634</cp:revision>
  <dcterms:created xsi:type="dcterms:W3CDTF">2002-01-21T02:22:10Z</dcterms:created>
  <dcterms:modified xsi:type="dcterms:W3CDTF">2022-02-10T23:05:59Z</dcterms:modified>
</cp:coreProperties>
</file>